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  <p:sldMasterId id="2147483661" r:id="rId2"/>
  </p:sldMasterIdLst>
  <p:notesMasterIdLst>
    <p:notesMasterId r:id="rId14"/>
  </p:notesMasterIdLst>
  <p:handoutMasterIdLst>
    <p:handoutMasterId r:id="rId15"/>
  </p:handoutMasterIdLst>
  <p:sldIdLst>
    <p:sldId id="322" r:id="rId3"/>
    <p:sldId id="519" r:id="rId4"/>
    <p:sldId id="537" r:id="rId5"/>
    <p:sldId id="539" r:id="rId6"/>
    <p:sldId id="542" r:id="rId7"/>
    <p:sldId id="538" r:id="rId8"/>
    <p:sldId id="540" r:id="rId9"/>
    <p:sldId id="541" r:id="rId10"/>
    <p:sldId id="543" r:id="rId11"/>
    <p:sldId id="518" r:id="rId12"/>
    <p:sldId id="321" r:id="rId13"/>
  </p:sldIdLst>
  <p:sldSz cx="12192000" cy="6858000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C1838"/>
    <a:srgbClr val="9FCCF7"/>
    <a:srgbClr val="007339"/>
    <a:srgbClr val="FFAA00"/>
    <a:srgbClr val="FCF9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940675A-B579-460E-94D1-54222C63F5D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Střední styl 2 – zvýraznění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74C1A8A3-306A-4EB7-A6B1-4F7E0EB9C5D6}" styleName="Střední styl 3 – zvýraznění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940675A-B579-460E-94D1-54222C63F5DA}" styleName="Bez stylu, mřížka tabulky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D113A9D2-9D6B-4929-AA2D-F23B5EE8CBE7}" styleName="Styl s motivem 2 – zvýraznění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14" autoAdjust="0"/>
    <p:restoredTop sz="78638" autoAdjust="0"/>
  </p:normalViewPr>
  <p:slideViewPr>
    <p:cSldViewPr snapToGrid="0">
      <p:cViewPr varScale="1">
        <p:scale>
          <a:sx n="90" d="100"/>
          <a:sy n="90" d="100"/>
        </p:scale>
        <p:origin x="1392" y="84"/>
      </p:cViewPr>
      <p:guideLst/>
    </p:cSldViewPr>
  </p:slideViewPr>
  <p:outlineViewPr>
    <p:cViewPr>
      <p:scale>
        <a:sx n="33" d="100"/>
        <a:sy n="33" d="100"/>
      </p:scale>
      <p:origin x="0" y="-2784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8388"/>
    </p:cViewPr>
  </p:sorterViewPr>
  <p:notesViewPr>
    <p:cSldViewPr snapToGrid="0">
      <p:cViewPr varScale="1">
        <p:scale>
          <a:sx n="91" d="100"/>
          <a:sy n="91" d="100"/>
        </p:scale>
        <p:origin x="3750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3F56357-4477-4E38-A16F-39A8105BA46B}" type="doc">
      <dgm:prSet loTypeId="urn:microsoft.com/office/officeart/2008/layout/HorizontalMultiLevelHierarchy" loCatId="hierarchy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cs-CZ"/>
        </a:p>
      </dgm:t>
    </dgm:pt>
    <dgm:pt modelId="{B3FB45AC-1270-4179-9AF1-E205257557FA}">
      <dgm:prSet phldrT="[Text]"/>
      <dgm:spPr>
        <a:solidFill>
          <a:schemeClr val="accent4">
            <a:lumMod val="20000"/>
            <a:lumOff val="80000"/>
          </a:schemeClr>
        </a:solidFill>
      </dgm:spPr>
      <dgm:t>
        <a:bodyPr/>
        <a:lstStyle/>
        <a:p>
          <a:r>
            <a:rPr lang="cs-CZ" dirty="0" smtClean="0"/>
            <a:t>Vyhledání chyb v obci </a:t>
          </a:r>
          <a:endParaRPr lang="cs-CZ" dirty="0"/>
        </a:p>
      </dgm:t>
    </dgm:pt>
    <dgm:pt modelId="{7E1E1746-A93F-4141-90E0-C6E81FB6B9FB}" type="parTrans" cxnId="{8219C8AF-FD5A-490C-AE35-E465F0697F77}">
      <dgm:prSet/>
      <dgm:spPr/>
      <dgm:t>
        <a:bodyPr/>
        <a:lstStyle/>
        <a:p>
          <a:endParaRPr lang="cs-CZ"/>
        </a:p>
      </dgm:t>
    </dgm:pt>
    <dgm:pt modelId="{466CC560-E502-4E80-9DC7-F4C89B24ADB4}" type="sibTrans" cxnId="{8219C8AF-FD5A-490C-AE35-E465F0697F77}">
      <dgm:prSet/>
      <dgm:spPr/>
      <dgm:t>
        <a:bodyPr/>
        <a:lstStyle/>
        <a:p>
          <a:endParaRPr lang="cs-CZ"/>
        </a:p>
      </dgm:t>
    </dgm:pt>
    <dgm:pt modelId="{CD6D6174-D172-4928-953E-376FDBA84E11}">
      <dgm:prSet phldrT="[Text]"/>
      <dgm:spPr/>
      <dgm:t>
        <a:bodyPr/>
        <a:lstStyle/>
        <a:p>
          <a:r>
            <a:rPr lang="cs-CZ" dirty="0" smtClean="0"/>
            <a:t>Existuje stavba ? </a:t>
          </a:r>
          <a:endParaRPr lang="cs-CZ" dirty="0"/>
        </a:p>
      </dgm:t>
    </dgm:pt>
    <dgm:pt modelId="{731C2357-4A1B-4146-968B-8F3634B43A96}" type="parTrans" cxnId="{46679F2A-E166-4269-95D8-2766E90E8621}">
      <dgm:prSet/>
      <dgm:spPr/>
      <dgm:t>
        <a:bodyPr/>
        <a:lstStyle/>
        <a:p>
          <a:endParaRPr lang="cs-CZ"/>
        </a:p>
      </dgm:t>
    </dgm:pt>
    <dgm:pt modelId="{70A49AD0-A08E-4645-95FE-DF2CEFE438FC}" type="sibTrans" cxnId="{46679F2A-E166-4269-95D8-2766E90E8621}">
      <dgm:prSet/>
      <dgm:spPr/>
      <dgm:t>
        <a:bodyPr/>
        <a:lstStyle/>
        <a:p>
          <a:endParaRPr lang="cs-CZ"/>
        </a:p>
      </dgm:t>
    </dgm:pt>
    <dgm:pt modelId="{C1BF2515-5C13-48B8-BF12-283F2171D00B}">
      <dgm:prSet phldrT="[Text]"/>
      <dgm:spPr>
        <a:solidFill>
          <a:schemeClr val="tx2"/>
        </a:solidFill>
      </dgm:spPr>
      <dgm:t>
        <a:bodyPr/>
        <a:lstStyle/>
        <a:p>
          <a:r>
            <a:rPr lang="cs-CZ" dirty="0" smtClean="0"/>
            <a:t>ANO</a:t>
          </a:r>
          <a:endParaRPr lang="cs-CZ" dirty="0"/>
        </a:p>
      </dgm:t>
    </dgm:pt>
    <dgm:pt modelId="{55B38944-8921-4DAE-8CCA-E987C39788ED}" type="parTrans" cxnId="{9F0F4765-4038-426C-AD61-0A7FDA6D93E5}">
      <dgm:prSet>
        <dgm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cs-CZ"/>
        </a:p>
      </dgm:t>
    </dgm:pt>
    <dgm:pt modelId="{4600BF33-2A94-4CBB-A44B-C50B19969F5E}" type="sibTrans" cxnId="{9F0F4765-4038-426C-AD61-0A7FDA6D93E5}">
      <dgm:prSet/>
      <dgm:spPr/>
      <dgm:t>
        <a:bodyPr/>
        <a:lstStyle/>
        <a:p>
          <a:endParaRPr lang="cs-CZ"/>
        </a:p>
      </dgm:t>
    </dgm:pt>
    <dgm:pt modelId="{2535658E-0A94-49D3-9E4E-C113D643453B}">
      <dgm:prSet phldrT="[Text]"/>
      <dgm:spPr>
        <a:solidFill>
          <a:srgbClr val="92D050"/>
        </a:solidFill>
      </dgm:spPr>
      <dgm:t>
        <a:bodyPr/>
        <a:lstStyle/>
        <a:p>
          <a:r>
            <a:rPr lang="cs-CZ" dirty="0" smtClean="0"/>
            <a:t>NE - SMAZAT v ISÚI</a:t>
          </a:r>
          <a:endParaRPr lang="cs-CZ" dirty="0"/>
        </a:p>
      </dgm:t>
    </dgm:pt>
    <dgm:pt modelId="{45D4EB62-0AAE-4103-8B6C-09B781475CB7}" type="parTrans" cxnId="{B5C2874B-4A71-4CC6-9610-8D1BE48A0421}">
      <dgm:prSet>
        <dgm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cs-CZ"/>
        </a:p>
      </dgm:t>
    </dgm:pt>
    <dgm:pt modelId="{E4B1141A-61EC-45A6-A862-9D5FEEC53800}" type="sibTrans" cxnId="{B5C2874B-4A71-4CC6-9610-8D1BE48A0421}">
      <dgm:prSet/>
      <dgm:spPr/>
      <dgm:t>
        <a:bodyPr/>
        <a:lstStyle/>
        <a:p>
          <a:endParaRPr lang="cs-CZ"/>
        </a:p>
      </dgm:t>
    </dgm:pt>
    <dgm:pt modelId="{4C757AD4-C555-444E-BEBB-DF34A7820A5D}">
      <dgm:prSet phldrT="[Text]"/>
      <dgm:spPr/>
      <dgm:t>
        <a:bodyPr/>
        <a:lstStyle/>
        <a:p>
          <a:r>
            <a:rPr lang="cs-CZ" dirty="0" smtClean="0"/>
            <a:t>Je stavba povolená a dokončená a mám všechny podklady</a:t>
          </a:r>
          <a:endParaRPr lang="cs-CZ" dirty="0"/>
        </a:p>
      </dgm:t>
    </dgm:pt>
    <dgm:pt modelId="{CC0D64B3-E334-4419-972A-51E4756A1648}" type="parTrans" cxnId="{46E0B2F3-F422-49AC-AA78-D7351C42AFC5}">
      <dgm:prSet/>
      <dgm:spPr/>
      <dgm:t>
        <a:bodyPr/>
        <a:lstStyle/>
        <a:p>
          <a:endParaRPr lang="cs-CZ"/>
        </a:p>
      </dgm:t>
    </dgm:pt>
    <dgm:pt modelId="{6C25497E-03DD-466C-ADC1-215892230990}" type="sibTrans" cxnId="{46E0B2F3-F422-49AC-AA78-D7351C42AFC5}">
      <dgm:prSet/>
      <dgm:spPr/>
      <dgm:t>
        <a:bodyPr/>
        <a:lstStyle/>
        <a:p>
          <a:endParaRPr lang="cs-CZ"/>
        </a:p>
      </dgm:t>
    </dgm:pt>
    <dgm:pt modelId="{1F23841A-CF7D-4EE6-9AD2-997B5A02D53B}">
      <dgm:prSet phldrT="[Text]"/>
      <dgm:spPr>
        <a:solidFill>
          <a:srgbClr val="92D050"/>
        </a:solidFill>
      </dgm:spPr>
      <dgm:t>
        <a:bodyPr/>
        <a:lstStyle/>
        <a:p>
          <a:r>
            <a:rPr lang="cs-CZ" dirty="0" smtClean="0"/>
            <a:t>ANO - Zapsat v ISÚI</a:t>
          </a:r>
          <a:endParaRPr lang="cs-CZ" dirty="0"/>
        </a:p>
      </dgm:t>
    </dgm:pt>
    <dgm:pt modelId="{9424E6B1-A7EC-4F28-A042-EF82A2890765}" type="parTrans" cxnId="{B90A62C0-C93A-4D65-B472-2C74C0D3FE9F}">
      <dgm:prSet/>
      <dgm:spPr/>
      <dgm:t>
        <a:bodyPr/>
        <a:lstStyle/>
        <a:p>
          <a:endParaRPr lang="cs-CZ"/>
        </a:p>
      </dgm:t>
    </dgm:pt>
    <dgm:pt modelId="{192A50C5-53B6-4D43-8422-3C96DA0ABDED}" type="sibTrans" cxnId="{B90A62C0-C93A-4D65-B472-2C74C0D3FE9F}">
      <dgm:prSet/>
      <dgm:spPr/>
      <dgm:t>
        <a:bodyPr/>
        <a:lstStyle/>
        <a:p>
          <a:endParaRPr lang="cs-CZ"/>
        </a:p>
      </dgm:t>
    </dgm:pt>
    <dgm:pt modelId="{2FE5185C-B2CD-4ADF-9127-CB8858841812}">
      <dgm:prSet phldrT="[Text]"/>
      <dgm:spPr/>
      <dgm:t>
        <a:bodyPr/>
        <a:lstStyle/>
        <a:p>
          <a:r>
            <a:rPr lang="cs-CZ" dirty="0" smtClean="0"/>
            <a:t>NE – Vyzvat vlastníka k předložení podkladů</a:t>
          </a:r>
          <a:endParaRPr lang="cs-CZ" dirty="0"/>
        </a:p>
      </dgm:t>
    </dgm:pt>
    <dgm:pt modelId="{3FFD2DAD-36F7-420E-A5CD-1019B8438C99}" type="parTrans" cxnId="{3116196C-E624-4E60-BE48-6C1081F0FF2A}">
      <dgm:prSet/>
      <dgm:spPr/>
      <dgm:t>
        <a:bodyPr/>
        <a:lstStyle/>
        <a:p>
          <a:endParaRPr lang="cs-CZ"/>
        </a:p>
      </dgm:t>
    </dgm:pt>
    <dgm:pt modelId="{2C9ABC3E-EEF1-4C87-9B56-D2AEBEE66392}" type="sibTrans" cxnId="{3116196C-E624-4E60-BE48-6C1081F0FF2A}">
      <dgm:prSet/>
      <dgm:spPr/>
      <dgm:t>
        <a:bodyPr/>
        <a:lstStyle/>
        <a:p>
          <a:endParaRPr lang="cs-CZ"/>
        </a:p>
      </dgm:t>
    </dgm:pt>
    <dgm:pt modelId="{0251E479-9F9F-4060-A39B-CCCFB5EFEB6C}">
      <dgm:prSet phldrT="[Text]"/>
      <dgm:spPr/>
      <dgm:t>
        <a:bodyPr/>
        <a:lstStyle/>
        <a:p>
          <a:r>
            <a:rPr lang="cs-CZ" dirty="0" smtClean="0"/>
            <a:t>Podklady doloženy</a:t>
          </a:r>
          <a:endParaRPr lang="cs-CZ" dirty="0"/>
        </a:p>
      </dgm:t>
    </dgm:pt>
    <dgm:pt modelId="{62DB53FD-E281-4E2F-A25B-BC583AD466FF}" type="parTrans" cxnId="{130897D4-C376-4C1B-9115-ECA7401D9BA1}">
      <dgm:prSet/>
      <dgm:spPr/>
      <dgm:t>
        <a:bodyPr/>
        <a:lstStyle/>
        <a:p>
          <a:endParaRPr lang="cs-CZ"/>
        </a:p>
      </dgm:t>
    </dgm:pt>
    <dgm:pt modelId="{785F3BD2-D879-48C5-AF7F-90491674F236}" type="sibTrans" cxnId="{130897D4-C376-4C1B-9115-ECA7401D9BA1}">
      <dgm:prSet/>
      <dgm:spPr/>
      <dgm:t>
        <a:bodyPr/>
        <a:lstStyle/>
        <a:p>
          <a:endParaRPr lang="cs-CZ"/>
        </a:p>
      </dgm:t>
    </dgm:pt>
    <dgm:pt modelId="{8EED5DCD-DAD3-4275-97E6-5131A741F46C}">
      <dgm:prSet phldrT="[Text]"/>
      <dgm:spPr/>
      <dgm:t>
        <a:bodyPr/>
        <a:lstStyle/>
        <a:p>
          <a:r>
            <a:rPr lang="cs-CZ" dirty="0" smtClean="0"/>
            <a:t>Podklady nedoloženy</a:t>
          </a:r>
          <a:endParaRPr lang="cs-CZ" dirty="0"/>
        </a:p>
      </dgm:t>
    </dgm:pt>
    <dgm:pt modelId="{18035B19-7EFE-4537-9EAC-8258B0EF6B6D}" type="parTrans" cxnId="{7013E329-7F99-4A43-BE04-E33874EEB082}">
      <dgm:prSet/>
      <dgm:spPr/>
      <dgm:t>
        <a:bodyPr/>
        <a:lstStyle/>
        <a:p>
          <a:endParaRPr lang="cs-CZ"/>
        </a:p>
      </dgm:t>
    </dgm:pt>
    <dgm:pt modelId="{9DF729B3-670A-48C6-85F9-EAED9D153EFA}" type="sibTrans" cxnId="{7013E329-7F99-4A43-BE04-E33874EEB082}">
      <dgm:prSet/>
      <dgm:spPr/>
      <dgm:t>
        <a:bodyPr/>
        <a:lstStyle/>
        <a:p>
          <a:endParaRPr lang="cs-CZ"/>
        </a:p>
      </dgm:t>
    </dgm:pt>
    <dgm:pt modelId="{03364A88-3452-4911-911B-1EF0DD612430}" type="pres">
      <dgm:prSet presAssocID="{83F56357-4477-4E38-A16F-39A8105BA46B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5100578D-F45C-445C-BA68-876A8D048D11}" type="pres">
      <dgm:prSet presAssocID="{B3FB45AC-1270-4179-9AF1-E205257557FA}" presName="root1" presStyleCnt="0"/>
      <dgm:spPr/>
    </dgm:pt>
    <dgm:pt modelId="{E6334378-9C0F-433E-B1DE-CD38273331E4}" type="pres">
      <dgm:prSet presAssocID="{B3FB45AC-1270-4179-9AF1-E205257557FA}" presName="LevelOneTextNod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8EDF9A5B-D94A-458D-9B5A-3C9EDA2BE8CE}" type="pres">
      <dgm:prSet presAssocID="{B3FB45AC-1270-4179-9AF1-E205257557FA}" presName="level2hierChild" presStyleCnt="0"/>
      <dgm:spPr/>
    </dgm:pt>
    <dgm:pt modelId="{D53A9880-0DE3-485D-9946-8973D0AF6EC0}" type="pres">
      <dgm:prSet presAssocID="{731C2357-4A1B-4146-968B-8F3634B43A96}" presName="conn2-1" presStyleLbl="parChTrans1D2" presStyleIdx="0" presStyleCnt="1"/>
      <dgm:spPr/>
      <dgm:t>
        <a:bodyPr/>
        <a:lstStyle/>
        <a:p>
          <a:endParaRPr lang="cs-CZ"/>
        </a:p>
      </dgm:t>
    </dgm:pt>
    <dgm:pt modelId="{10B902B6-6AF6-4C77-BA39-B06A5C5C3959}" type="pres">
      <dgm:prSet presAssocID="{731C2357-4A1B-4146-968B-8F3634B43A96}" presName="connTx" presStyleLbl="parChTrans1D2" presStyleIdx="0" presStyleCnt="1"/>
      <dgm:spPr/>
      <dgm:t>
        <a:bodyPr/>
        <a:lstStyle/>
        <a:p>
          <a:endParaRPr lang="cs-CZ"/>
        </a:p>
      </dgm:t>
    </dgm:pt>
    <dgm:pt modelId="{7BF90813-78E6-424C-870C-3A8C15F4998E}" type="pres">
      <dgm:prSet presAssocID="{CD6D6174-D172-4928-953E-376FDBA84E11}" presName="root2" presStyleCnt="0"/>
      <dgm:spPr/>
    </dgm:pt>
    <dgm:pt modelId="{E5D196E1-C15F-4C85-A67A-5C4F59E8BFB4}" type="pres">
      <dgm:prSet presAssocID="{CD6D6174-D172-4928-953E-376FDBA84E11}" presName="LevelTwoTextNode" presStyleLbl="node2" presStyleIdx="0" presStyleCnt="1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072403BE-AB15-4C68-A93C-CEF0B06979DD}" type="pres">
      <dgm:prSet presAssocID="{CD6D6174-D172-4928-953E-376FDBA84E11}" presName="level3hierChild" presStyleCnt="0"/>
      <dgm:spPr/>
    </dgm:pt>
    <dgm:pt modelId="{96E82DD8-180C-4ED5-96A0-8DAC036F6B18}" type="pres">
      <dgm:prSet presAssocID="{55B38944-8921-4DAE-8CCA-E987C39788ED}" presName="conn2-1" presStyleLbl="parChTrans1D3" presStyleIdx="0" presStyleCnt="2"/>
      <dgm:spPr/>
      <dgm:t>
        <a:bodyPr/>
        <a:lstStyle/>
        <a:p>
          <a:endParaRPr lang="cs-CZ"/>
        </a:p>
      </dgm:t>
    </dgm:pt>
    <dgm:pt modelId="{ECF767CD-1D78-42D6-9C54-F19A717062D3}" type="pres">
      <dgm:prSet presAssocID="{55B38944-8921-4DAE-8CCA-E987C39788ED}" presName="connTx" presStyleLbl="parChTrans1D3" presStyleIdx="0" presStyleCnt="2"/>
      <dgm:spPr/>
      <dgm:t>
        <a:bodyPr/>
        <a:lstStyle/>
        <a:p>
          <a:endParaRPr lang="cs-CZ"/>
        </a:p>
      </dgm:t>
    </dgm:pt>
    <dgm:pt modelId="{10D49CCE-8B34-48CB-9BF6-025871F51EFD}" type="pres">
      <dgm:prSet presAssocID="{C1BF2515-5C13-48B8-BF12-283F2171D00B}" presName="root2" presStyleCnt="0"/>
      <dgm:spPr/>
    </dgm:pt>
    <dgm:pt modelId="{98AFD486-F5CA-4DD9-9DF4-9DEB73865FD7}" type="pres">
      <dgm:prSet presAssocID="{C1BF2515-5C13-48B8-BF12-283F2171D00B}" presName="LevelTwoTextNode" presStyleLbl="node3" presStyleIdx="0" presStyleCnt="2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7422D51D-612F-456A-BCFF-0AEC20166725}" type="pres">
      <dgm:prSet presAssocID="{C1BF2515-5C13-48B8-BF12-283F2171D00B}" presName="level3hierChild" presStyleCnt="0"/>
      <dgm:spPr/>
    </dgm:pt>
    <dgm:pt modelId="{6ADEEA5F-07F6-4996-9A9B-29B79AC026B6}" type="pres">
      <dgm:prSet presAssocID="{CC0D64B3-E334-4419-972A-51E4756A1648}" presName="conn2-1" presStyleLbl="parChTrans1D4" presStyleIdx="0" presStyleCnt="5"/>
      <dgm:spPr/>
      <dgm:t>
        <a:bodyPr/>
        <a:lstStyle/>
        <a:p>
          <a:endParaRPr lang="cs-CZ"/>
        </a:p>
      </dgm:t>
    </dgm:pt>
    <dgm:pt modelId="{5F4F7C0C-8D8F-42CD-B8CF-DBAE6318119E}" type="pres">
      <dgm:prSet presAssocID="{CC0D64B3-E334-4419-972A-51E4756A1648}" presName="connTx" presStyleLbl="parChTrans1D4" presStyleIdx="0" presStyleCnt="5"/>
      <dgm:spPr/>
      <dgm:t>
        <a:bodyPr/>
        <a:lstStyle/>
        <a:p>
          <a:endParaRPr lang="cs-CZ"/>
        </a:p>
      </dgm:t>
    </dgm:pt>
    <dgm:pt modelId="{96442D7F-0FB6-4A63-9D28-678A20D0B888}" type="pres">
      <dgm:prSet presAssocID="{4C757AD4-C555-444E-BEBB-DF34A7820A5D}" presName="root2" presStyleCnt="0"/>
      <dgm:spPr/>
    </dgm:pt>
    <dgm:pt modelId="{0C30D007-042A-49FF-9872-676CE167040D}" type="pres">
      <dgm:prSet presAssocID="{4C757AD4-C555-444E-BEBB-DF34A7820A5D}" presName="LevelTwoTextNode" presStyleLbl="node4" presStyleIdx="0" presStyleCnt="5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E2B48297-1068-4CB1-A7E0-02C26AAB4BFF}" type="pres">
      <dgm:prSet presAssocID="{4C757AD4-C555-444E-BEBB-DF34A7820A5D}" presName="level3hierChild" presStyleCnt="0"/>
      <dgm:spPr/>
    </dgm:pt>
    <dgm:pt modelId="{F65E9B13-0E3F-4010-8E91-3A3E97C1390B}" type="pres">
      <dgm:prSet presAssocID="{9424E6B1-A7EC-4F28-A042-EF82A2890765}" presName="conn2-1" presStyleLbl="parChTrans1D4" presStyleIdx="1" presStyleCnt="5"/>
      <dgm:spPr/>
      <dgm:t>
        <a:bodyPr/>
        <a:lstStyle/>
        <a:p>
          <a:endParaRPr lang="cs-CZ"/>
        </a:p>
      </dgm:t>
    </dgm:pt>
    <dgm:pt modelId="{EF937A71-3C74-43D8-8D7A-ADA28CEA7C4F}" type="pres">
      <dgm:prSet presAssocID="{9424E6B1-A7EC-4F28-A042-EF82A2890765}" presName="connTx" presStyleLbl="parChTrans1D4" presStyleIdx="1" presStyleCnt="5"/>
      <dgm:spPr/>
      <dgm:t>
        <a:bodyPr/>
        <a:lstStyle/>
        <a:p>
          <a:endParaRPr lang="cs-CZ"/>
        </a:p>
      </dgm:t>
    </dgm:pt>
    <dgm:pt modelId="{C1D2DDD3-3469-428D-9A90-968D425663C0}" type="pres">
      <dgm:prSet presAssocID="{1F23841A-CF7D-4EE6-9AD2-997B5A02D53B}" presName="root2" presStyleCnt="0"/>
      <dgm:spPr/>
    </dgm:pt>
    <dgm:pt modelId="{AE532EFD-DFA7-49EE-B061-F69FD6D49FA6}" type="pres">
      <dgm:prSet presAssocID="{1F23841A-CF7D-4EE6-9AD2-997B5A02D53B}" presName="LevelTwoTextNode" presStyleLbl="node4" presStyleIdx="1" presStyleCnt="5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155B3AEB-FBD4-4389-B73B-B68AFE0D5849}" type="pres">
      <dgm:prSet presAssocID="{1F23841A-CF7D-4EE6-9AD2-997B5A02D53B}" presName="level3hierChild" presStyleCnt="0"/>
      <dgm:spPr/>
    </dgm:pt>
    <dgm:pt modelId="{122FAC33-DBDD-4920-9174-E2916D39A0B7}" type="pres">
      <dgm:prSet presAssocID="{3FFD2DAD-36F7-420E-A5CD-1019B8438C99}" presName="conn2-1" presStyleLbl="parChTrans1D4" presStyleIdx="2" presStyleCnt="5"/>
      <dgm:spPr/>
      <dgm:t>
        <a:bodyPr/>
        <a:lstStyle/>
        <a:p>
          <a:endParaRPr lang="cs-CZ"/>
        </a:p>
      </dgm:t>
    </dgm:pt>
    <dgm:pt modelId="{E1C18B32-5A65-457A-8439-53665EA9EC36}" type="pres">
      <dgm:prSet presAssocID="{3FFD2DAD-36F7-420E-A5CD-1019B8438C99}" presName="connTx" presStyleLbl="parChTrans1D4" presStyleIdx="2" presStyleCnt="5"/>
      <dgm:spPr/>
      <dgm:t>
        <a:bodyPr/>
        <a:lstStyle/>
        <a:p>
          <a:endParaRPr lang="cs-CZ"/>
        </a:p>
      </dgm:t>
    </dgm:pt>
    <dgm:pt modelId="{BFBEFFB1-D719-4603-9C54-62C1CC300810}" type="pres">
      <dgm:prSet presAssocID="{2FE5185C-B2CD-4ADF-9127-CB8858841812}" presName="root2" presStyleCnt="0"/>
      <dgm:spPr/>
    </dgm:pt>
    <dgm:pt modelId="{0A8316DD-099C-4A01-A4C3-43D27A654573}" type="pres">
      <dgm:prSet presAssocID="{2FE5185C-B2CD-4ADF-9127-CB8858841812}" presName="LevelTwoTextNode" presStyleLbl="node4" presStyleIdx="2" presStyleCnt="5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9A3604BF-67DE-4163-9D60-BF0C4C59AC30}" type="pres">
      <dgm:prSet presAssocID="{2FE5185C-B2CD-4ADF-9127-CB8858841812}" presName="level3hierChild" presStyleCnt="0"/>
      <dgm:spPr/>
    </dgm:pt>
    <dgm:pt modelId="{CC172BEC-3D1E-41A5-A487-8F9BF8D011EA}" type="pres">
      <dgm:prSet presAssocID="{62DB53FD-E281-4E2F-A25B-BC583AD466FF}" presName="conn2-1" presStyleLbl="parChTrans1D4" presStyleIdx="3" presStyleCnt="5"/>
      <dgm:spPr/>
      <dgm:t>
        <a:bodyPr/>
        <a:lstStyle/>
        <a:p>
          <a:endParaRPr lang="cs-CZ"/>
        </a:p>
      </dgm:t>
    </dgm:pt>
    <dgm:pt modelId="{07617E03-20C4-40C8-A3D5-DBC010BD374E}" type="pres">
      <dgm:prSet presAssocID="{62DB53FD-E281-4E2F-A25B-BC583AD466FF}" presName="connTx" presStyleLbl="parChTrans1D4" presStyleIdx="3" presStyleCnt="5"/>
      <dgm:spPr/>
      <dgm:t>
        <a:bodyPr/>
        <a:lstStyle/>
        <a:p>
          <a:endParaRPr lang="cs-CZ"/>
        </a:p>
      </dgm:t>
    </dgm:pt>
    <dgm:pt modelId="{0178418C-69D8-494C-BAF0-ABE0A7C98331}" type="pres">
      <dgm:prSet presAssocID="{0251E479-9F9F-4060-A39B-CCCFB5EFEB6C}" presName="root2" presStyleCnt="0"/>
      <dgm:spPr/>
    </dgm:pt>
    <dgm:pt modelId="{9E25E8E2-FA46-40A8-B03F-A17410528F26}" type="pres">
      <dgm:prSet presAssocID="{0251E479-9F9F-4060-A39B-CCCFB5EFEB6C}" presName="LevelTwoTextNode" presStyleLbl="node4" presStyleIdx="3" presStyleCnt="5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1C8A74BF-28A5-4BED-AE3E-422E84D1222F}" type="pres">
      <dgm:prSet presAssocID="{0251E479-9F9F-4060-A39B-CCCFB5EFEB6C}" presName="level3hierChild" presStyleCnt="0"/>
      <dgm:spPr/>
    </dgm:pt>
    <dgm:pt modelId="{2225A079-5183-402F-88FB-B0DF39AED8F2}" type="pres">
      <dgm:prSet presAssocID="{18035B19-7EFE-4537-9EAC-8258B0EF6B6D}" presName="conn2-1" presStyleLbl="parChTrans1D4" presStyleIdx="4" presStyleCnt="5"/>
      <dgm:spPr/>
      <dgm:t>
        <a:bodyPr/>
        <a:lstStyle/>
        <a:p>
          <a:endParaRPr lang="cs-CZ"/>
        </a:p>
      </dgm:t>
    </dgm:pt>
    <dgm:pt modelId="{5A8EC363-8881-4615-938E-CA922E0612A9}" type="pres">
      <dgm:prSet presAssocID="{18035B19-7EFE-4537-9EAC-8258B0EF6B6D}" presName="connTx" presStyleLbl="parChTrans1D4" presStyleIdx="4" presStyleCnt="5"/>
      <dgm:spPr/>
      <dgm:t>
        <a:bodyPr/>
        <a:lstStyle/>
        <a:p>
          <a:endParaRPr lang="cs-CZ"/>
        </a:p>
      </dgm:t>
    </dgm:pt>
    <dgm:pt modelId="{8B0D7037-FC64-4864-9F6D-EA74D7F5CD19}" type="pres">
      <dgm:prSet presAssocID="{8EED5DCD-DAD3-4275-97E6-5131A741F46C}" presName="root2" presStyleCnt="0"/>
      <dgm:spPr/>
    </dgm:pt>
    <dgm:pt modelId="{8694B77C-A6D9-4B07-B7DB-043D719CDFBC}" type="pres">
      <dgm:prSet presAssocID="{8EED5DCD-DAD3-4275-97E6-5131A741F46C}" presName="LevelTwoTextNode" presStyleLbl="node4" presStyleIdx="4" presStyleCnt="5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80303404-AA84-41A1-96F3-59C962809D05}" type="pres">
      <dgm:prSet presAssocID="{8EED5DCD-DAD3-4275-97E6-5131A741F46C}" presName="level3hierChild" presStyleCnt="0"/>
      <dgm:spPr/>
    </dgm:pt>
    <dgm:pt modelId="{8224D098-6B3D-4725-912F-76E6C8AC5D2B}" type="pres">
      <dgm:prSet presAssocID="{45D4EB62-0AAE-4103-8B6C-09B781475CB7}" presName="conn2-1" presStyleLbl="parChTrans1D3" presStyleIdx="1" presStyleCnt="2"/>
      <dgm:spPr/>
      <dgm:t>
        <a:bodyPr/>
        <a:lstStyle/>
        <a:p>
          <a:endParaRPr lang="cs-CZ"/>
        </a:p>
      </dgm:t>
    </dgm:pt>
    <dgm:pt modelId="{31126A27-AD29-4433-BF3C-1D37D80CCBCC}" type="pres">
      <dgm:prSet presAssocID="{45D4EB62-0AAE-4103-8B6C-09B781475CB7}" presName="connTx" presStyleLbl="parChTrans1D3" presStyleIdx="1" presStyleCnt="2"/>
      <dgm:spPr/>
      <dgm:t>
        <a:bodyPr/>
        <a:lstStyle/>
        <a:p>
          <a:endParaRPr lang="cs-CZ"/>
        </a:p>
      </dgm:t>
    </dgm:pt>
    <dgm:pt modelId="{D423D7DA-C5E9-4986-A92B-B5FC10EA56EB}" type="pres">
      <dgm:prSet presAssocID="{2535658E-0A94-49D3-9E4E-C113D643453B}" presName="root2" presStyleCnt="0"/>
      <dgm:spPr/>
    </dgm:pt>
    <dgm:pt modelId="{CFB19488-B42A-4538-822B-A7BD2B7C7FEE}" type="pres">
      <dgm:prSet presAssocID="{2535658E-0A94-49D3-9E4E-C113D643453B}" presName="LevelTwoTextNode" presStyleLbl="node3" presStyleIdx="1" presStyleCnt="2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A2A500C7-5CF7-4282-8978-9EA2893A5E11}" type="pres">
      <dgm:prSet presAssocID="{2535658E-0A94-49D3-9E4E-C113D643453B}" presName="level3hierChild" presStyleCnt="0"/>
      <dgm:spPr/>
    </dgm:pt>
  </dgm:ptLst>
  <dgm:cxnLst>
    <dgm:cxn modelId="{D02FB616-05EA-4829-9442-AC6E068CB063}" type="presOf" srcId="{62DB53FD-E281-4E2F-A25B-BC583AD466FF}" destId="{07617E03-20C4-40C8-A3D5-DBC010BD374E}" srcOrd="1" destOrd="0" presId="urn:microsoft.com/office/officeart/2008/layout/HorizontalMultiLevelHierarchy"/>
    <dgm:cxn modelId="{154128E5-BB7C-42C7-A0C7-0AE3E7D87314}" type="presOf" srcId="{1F23841A-CF7D-4EE6-9AD2-997B5A02D53B}" destId="{AE532EFD-DFA7-49EE-B061-F69FD6D49FA6}" srcOrd="0" destOrd="0" presId="urn:microsoft.com/office/officeart/2008/layout/HorizontalMultiLevelHierarchy"/>
    <dgm:cxn modelId="{2C003C31-005B-43F9-9911-3D30224CA210}" type="presOf" srcId="{2FE5185C-B2CD-4ADF-9127-CB8858841812}" destId="{0A8316DD-099C-4A01-A4C3-43D27A654573}" srcOrd="0" destOrd="0" presId="urn:microsoft.com/office/officeart/2008/layout/HorizontalMultiLevelHierarchy"/>
    <dgm:cxn modelId="{5AA2B6D4-D7F4-4356-BEEF-E61664E39687}" type="presOf" srcId="{3FFD2DAD-36F7-420E-A5CD-1019B8438C99}" destId="{122FAC33-DBDD-4920-9174-E2916D39A0B7}" srcOrd="0" destOrd="0" presId="urn:microsoft.com/office/officeart/2008/layout/HorizontalMultiLevelHierarchy"/>
    <dgm:cxn modelId="{A81B503D-2AC0-487D-A85B-2A2AD5CCF08D}" type="presOf" srcId="{45D4EB62-0AAE-4103-8B6C-09B781475CB7}" destId="{31126A27-AD29-4433-BF3C-1D37D80CCBCC}" srcOrd="1" destOrd="0" presId="urn:microsoft.com/office/officeart/2008/layout/HorizontalMultiLevelHierarchy"/>
    <dgm:cxn modelId="{B90A62C0-C93A-4D65-B472-2C74C0D3FE9F}" srcId="{4C757AD4-C555-444E-BEBB-DF34A7820A5D}" destId="{1F23841A-CF7D-4EE6-9AD2-997B5A02D53B}" srcOrd="0" destOrd="0" parTransId="{9424E6B1-A7EC-4F28-A042-EF82A2890765}" sibTransId="{192A50C5-53B6-4D43-8422-3C96DA0ABDED}"/>
    <dgm:cxn modelId="{E0EDFFC5-7CE3-490F-90C4-77F56C4AA98A}" type="presOf" srcId="{3FFD2DAD-36F7-420E-A5CD-1019B8438C99}" destId="{E1C18B32-5A65-457A-8439-53665EA9EC36}" srcOrd="1" destOrd="0" presId="urn:microsoft.com/office/officeart/2008/layout/HorizontalMultiLevelHierarchy"/>
    <dgm:cxn modelId="{08E1BA3F-1C3F-4713-ADAE-9C42B289C842}" type="presOf" srcId="{18035B19-7EFE-4537-9EAC-8258B0EF6B6D}" destId="{2225A079-5183-402F-88FB-B0DF39AED8F2}" srcOrd="0" destOrd="0" presId="urn:microsoft.com/office/officeart/2008/layout/HorizontalMultiLevelHierarchy"/>
    <dgm:cxn modelId="{2592E0F2-FC5D-4130-A6FB-D1B33BEDD2F1}" type="presOf" srcId="{CD6D6174-D172-4928-953E-376FDBA84E11}" destId="{E5D196E1-C15F-4C85-A67A-5C4F59E8BFB4}" srcOrd="0" destOrd="0" presId="urn:microsoft.com/office/officeart/2008/layout/HorizontalMultiLevelHierarchy"/>
    <dgm:cxn modelId="{2711E4A8-2924-430E-833A-B8F8D46A8789}" type="presOf" srcId="{C1BF2515-5C13-48B8-BF12-283F2171D00B}" destId="{98AFD486-F5CA-4DD9-9DF4-9DEB73865FD7}" srcOrd="0" destOrd="0" presId="urn:microsoft.com/office/officeart/2008/layout/HorizontalMultiLevelHierarchy"/>
    <dgm:cxn modelId="{B5C2874B-4A71-4CC6-9610-8D1BE48A0421}" srcId="{CD6D6174-D172-4928-953E-376FDBA84E11}" destId="{2535658E-0A94-49D3-9E4E-C113D643453B}" srcOrd="1" destOrd="0" parTransId="{45D4EB62-0AAE-4103-8B6C-09B781475CB7}" sibTransId="{E4B1141A-61EC-45A6-A862-9D5FEEC53800}"/>
    <dgm:cxn modelId="{75B9D485-1B4A-4452-875B-349121630404}" type="presOf" srcId="{4C757AD4-C555-444E-BEBB-DF34A7820A5D}" destId="{0C30D007-042A-49FF-9872-676CE167040D}" srcOrd="0" destOrd="0" presId="urn:microsoft.com/office/officeart/2008/layout/HorizontalMultiLevelHierarchy"/>
    <dgm:cxn modelId="{C2F7EFC6-56FE-431B-A0A0-BBD823C2C508}" type="presOf" srcId="{0251E479-9F9F-4060-A39B-CCCFB5EFEB6C}" destId="{9E25E8E2-FA46-40A8-B03F-A17410528F26}" srcOrd="0" destOrd="0" presId="urn:microsoft.com/office/officeart/2008/layout/HorizontalMultiLevelHierarchy"/>
    <dgm:cxn modelId="{D63CA1E3-4248-4FCD-9D88-2B6766338F35}" type="presOf" srcId="{18035B19-7EFE-4537-9EAC-8258B0EF6B6D}" destId="{5A8EC363-8881-4615-938E-CA922E0612A9}" srcOrd="1" destOrd="0" presId="urn:microsoft.com/office/officeart/2008/layout/HorizontalMultiLevelHierarchy"/>
    <dgm:cxn modelId="{BD85504E-D3CC-4C23-BA77-F642FB3D81ED}" type="presOf" srcId="{55B38944-8921-4DAE-8CCA-E987C39788ED}" destId="{ECF767CD-1D78-42D6-9C54-F19A717062D3}" srcOrd="1" destOrd="0" presId="urn:microsoft.com/office/officeart/2008/layout/HorizontalMultiLevelHierarchy"/>
    <dgm:cxn modelId="{9F0F4765-4038-426C-AD61-0A7FDA6D93E5}" srcId="{CD6D6174-D172-4928-953E-376FDBA84E11}" destId="{C1BF2515-5C13-48B8-BF12-283F2171D00B}" srcOrd="0" destOrd="0" parTransId="{55B38944-8921-4DAE-8CCA-E987C39788ED}" sibTransId="{4600BF33-2A94-4CBB-A44B-C50B19969F5E}"/>
    <dgm:cxn modelId="{B68B2908-C360-4CFA-9590-82A133F68FDF}" type="presOf" srcId="{62DB53FD-E281-4E2F-A25B-BC583AD466FF}" destId="{CC172BEC-3D1E-41A5-A487-8F9BF8D011EA}" srcOrd="0" destOrd="0" presId="urn:microsoft.com/office/officeart/2008/layout/HorizontalMultiLevelHierarchy"/>
    <dgm:cxn modelId="{431F38D5-AF87-4D13-9115-84D35E8AD2DD}" type="presOf" srcId="{55B38944-8921-4DAE-8CCA-E987C39788ED}" destId="{96E82DD8-180C-4ED5-96A0-8DAC036F6B18}" srcOrd="0" destOrd="0" presId="urn:microsoft.com/office/officeart/2008/layout/HorizontalMultiLevelHierarchy"/>
    <dgm:cxn modelId="{1A5CB653-3CD0-4E0E-BCCC-D004FEB52D6E}" type="presOf" srcId="{9424E6B1-A7EC-4F28-A042-EF82A2890765}" destId="{EF937A71-3C74-43D8-8D7A-ADA28CEA7C4F}" srcOrd="1" destOrd="0" presId="urn:microsoft.com/office/officeart/2008/layout/HorizontalMultiLevelHierarchy"/>
    <dgm:cxn modelId="{179F7DC4-A357-4575-A9D4-9148CA5B8B9A}" type="presOf" srcId="{45D4EB62-0AAE-4103-8B6C-09B781475CB7}" destId="{8224D098-6B3D-4725-912F-76E6C8AC5D2B}" srcOrd="0" destOrd="0" presId="urn:microsoft.com/office/officeart/2008/layout/HorizontalMultiLevelHierarchy"/>
    <dgm:cxn modelId="{900AB3F6-E8C6-408A-86A8-82A0EF283381}" type="presOf" srcId="{8EED5DCD-DAD3-4275-97E6-5131A741F46C}" destId="{8694B77C-A6D9-4B07-B7DB-043D719CDFBC}" srcOrd="0" destOrd="0" presId="urn:microsoft.com/office/officeart/2008/layout/HorizontalMultiLevelHierarchy"/>
    <dgm:cxn modelId="{46679F2A-E166-4269-95D8-2766E90E8621}" srcId="{B3FB45AC-1270-4179-9AF1-E205257557FA}" destId="{CD6D6174-D172-4928-953E-376FDBA84E11}" srcOrd="0" destOrd="0" parTransId="{731C2357-4A1B-4146-968B-8F3634B43A96}" sibTransId="{70A49AD0-A08E-4645-95FE-DF2CEFE438FC}"/>
    <dgm:cxn modelId="{3116196C-E624-4E60-BE48-6C1081F0FF2A}" srcId="{4C757AD4-C555-444E-BEBB-DF34A7820A5D}" destId="{2FE5185C-B2CD-4ADF-9127-CB8858841812}" srcOrd="1" destOrd="0" parTransId="{3FFD2DAD-36F7-420E-A5CD-1019B8438C99}" sibTransId="{2C9ABC3E-EEF1-4C87-9B56-D2AEBEE66392}"/>
    <dgm:cxn modelId="{8219C8AF-FD5A-490C-AE35-E465F0697F77}" srcId="{83F56357-4477-4E38-A16F-39A8105BA46B}" destId="{B3FB45AC-1270-4179-9AF1-E205257557FA}" srcOrd="0" destOrd="0" parTransId="{7E1E1746-A93F-4141-90E0-C6E81FB6B9FB}" sibTransId="{466CC560-E502-4E80-9DC7-F4C89B24ADB4}"/>
    <dgm:cxn modelId="{42610ED4-6A91-4A06-B342-C9F362D5A141}" type="presOf" srcId="{B3FB45AC-1270-4179-9AF1-E205257557FA}" destId="{E6334378-9C0F-433E-B1DE-CD38273331E4}" srcOrd="0" destOrd="0" presId="urn:microsoft.com/office/officeart/2008/layout/HorizontalMultiLevelHierarchy"/>
    <dgm:cxn modelId="{7013E329-7F99-4A43-BE04-E33874EEB082}" srcId="{2FE5185C-B2CD-4ADF-9127-CB8858841812}" destId="{8EED5DCD-DAD3-4275-97E6-5131A741F46C}" srcOrd="1" destOrd="0" parTransId="{18035B19-7EFE-4537-9EAC-8258B0EF6B6D}" sibTransId="{9DF729B3-670A-48C6-85F9-EAED9D153EFA}"/>
    <dgm:cxn modelId="{46E0B2F3-F422-49AC-AA78-D7351C42AFC5}" srcId="{C1BF2515-5C13-48B8-BF12-283F2171D00B}" destId="{4C757AD4-C555-444E-BEBB-DF34A7820A5D}" srcOrd="0" destOrd="0" parTransId="{CC0D64B3-E334-4419-972A-51E4756A1648}" sibTransId="{6C25497E-03DD-466C-ADC1-215892230990}"/>
    <dgm:cxn modelId="{8AEC1D6D-E154-4CED-91B7-A4325B127EB3}" type="presOf" srcId="{2535658E-0A94-49D3-9E4E-C113D643453B}" destId="{CFB19488-B42A-4538-822B-A7BD2B7C7FEE}" srcOrd="0" destOrd="0" presId="urn:microsoft.com/office/officeart/2008/layout/HorizontalMultiLevelHierarchy"/>
    <dgm:cxn modelId="{14BB17B9-D874-426B-8DEA-69BD28924AC0}" type="presOf" srcId="{83F56357-4477-4E38-A16F-39A8105BA46B}" destId="{03364A88-3452-4911-911B-1EF0DD612430}" srcOrd="0" destOrd="0" presId="urn:microsoft.com/office/officeart/2008/layout/HorizontalMultiLevelHierarchy"/>
    <dgm:cxn modelId="{4C4D3883-76B7-4B22-9EFA-AAA6142FD4FD}" type="presOf" srcId="{9424E6B1-A7EC-4F28-A042-EF82A2890765}" destId="{F65E9B13-0E3F-4010-8E91-3A3E97C1390B}" srcOrd="0" destOrd="0" presId="urn:microsoft.com/office/officeart/2008/layout/HorizontalMultiLevelHierarchy"/>
    <dgm:cxn modelId="{80936801-6EC9-4362-9F5A-23C63324B3FC}" type="presOf" srcId="{CC0D64B3-E334-4419-972A-51E4756A1648}" destId="{6ADEEA5F-07F6-4996-9A9B-29B79AC026B6}" srcOrd="0" destOrd="0" presId="urn:microsoft.com/office/officeart/2008/layout/HorizontalMultiLevelHierarchy"/>
    <dgm:cxn modelId="{B7C144E9-1158-47D6-A39E-CD324CD313EB}" type="presOf" srcId="{CC0D64B3-E334-4419-972A-51E4756A1648}" destId="{5F4F7C0C-8D8F-42CD-B8CF-DBAE6318119E}" srcOrd="1" destOrd="0" presId="urn:microsoft.com/office/officeart/2008/layout/HorizontalMultiLevelHierarchy"/>
    <dgm:cxn modelId="{3FF1FCD3-4163-4AF9-83EC-AE99ABF135A1}" type="presOf" srcId="{731C2357-4A1B-4146-968B-8F3634B43A96}" destId="{D53A9880-0DE3-485D-9946-8973D0AF6EC0}" srcOrd="0" destOrd="0" presId="urn:microsoft.com/office/officeart/2008/layout/HorizontalMultiLevelHierarchy"/>
    <dgm:cxn modelId="{8351501F-28AA-467E-85C1-EF4FC48FA461}" type="presOf" srcId="{731C2357-4A1B-4146-968B-8F3634B43A96}" destId="{10B902B6-6AF6-4C77-BA39-B06A5C5C3959}" srcOrd="1" destOrd="0" presId="urn:microsoft.com/office/officeart/2008/layout/HorizontalMultiLevelHierarchy"/>
    <dgm:cxn modelId="{130897D4-C376-4C1B-9115-ECA7401D9BA1}" srcId="{2FE5185C-B2CD-4ADF-9127-CB8858841812}" destId="{0251E479-9F9F-4060-A39B-CCCFB5EFEB6C}" srcOrd="0" destOrd="0" parTransId="{62DB53FD-E281-4E2F-A25B-BC583AD466FF}" sibTransId="{785F3BD2-D879-48C5-AF7F-90491674F236}"/>
    <dgm:cxn modelId="{76BC4CBC-326D-4B9F-A739-F8FB75F0109B}" type="presParOf" srcId="{03364A88-3452-4911-911B-1EF0DD612430}" destId="{5100578D-F45C-445C-BA68-876A8D048D11}" srcOrd="0" destOrd="0" presId="urn:microsoft.com/office/officeart/2008/layout/HorizontalMultiLevelHierarchy"/>
    <dgm:cxn modelId="{6CFE8A6B-B2BD-48B7-A655-DCA714054F49}" type="presParOf" srcId="{5100578D-F45C-445C-BA68-876A8D048D11}" destId="{E6334378-9C0F-433E-B1DE-CD38273331E4}" srcOrd="0" destOrd="0" presId="urn:microsoft.com/office/officeart/2008/layout/HorizontalMultiLevelHierarchy"/>
    <dgm:cxn modelId="{63BEFD52-E80C-4B99-98B4-5822CB2BC7D3}" type="presParOf" srcId="{5100578D-F45C-445C-BA68-876A8D048D11}" destId="{8EDF9A5B-D94A-458D-9B5A-3C9EDA2BE8CE}" srcOrd="1" destOrd="0" presId="urn:microsoft.com/office/officeart/2008/layout/HorizontalMultiLevelHierarchy"/>
    <dgm:cxn modelId="{F275F4AA-1AC6-4C72-B6F0-2E00212E94B1}" type="presParOf" srcId="{8EDF9A5B-D94A-458D-9B5A-3C9EDA2BE8CE}" destId="{D53A9880-0DE3-485D-9946-8973D0AF6EC0}" srcOrd="0" destOrd="0" presId="urn:microsoft.com/office/officeart/2008/layout/HorizontalMultiLevelHierarchy"/>
    <dgm:cxn modelId="{F77DCD32-44BD-41A8-B94B-D67E9675AFCC}" type="presParOf" srcId="{D53A9880-0DE3-485D-9946-8973D0AF6EC0}" destId="{10B902B6-6AF6-4C77-BA39-B06A5C5C3959}" srcOrd="0" destOrd="0" presId="urn:microsoft.com/office/officeart/2008/layout/HorizontalMultiLevelHierarchy"/>
    <dgm:cxn modelId="{44423F32-8354-436A-9969-F09559F82A9A}" type="presParOf" srcId="{8EDF9A5B-D94A-458D-9B5A-3C9EDA2BE8CE}" destId="{7BF90813-78E6-424C-870C-3A8C15F4998E}" srcOrd="1" destOrd="0" presId="urn:microsoft.com/office/officeart/2008/layout/HorizontalMultiLevelHierarchy"/>
    <dgm:cxn modelId="{F9261698-6190-4C85-AE2B-D7906C3F1FAA}" type="presParOf" srcId="{7BF90813-78E6-424C-870C-3A8C15F4998E}" destId="{E5D196E1-C15F-4C85-A67A-5C4F59E8BFB4}" srcOrd="0" destOrd="0" presId="urn:microsoft.com/office/officeart/2008/layout/HorizontalMultiLevelHierarchy"/>
    <dgm:cxn modelId="{0111FDFC-4043-45A7-99C5-E5EFAED9F2C3}" type="presParOf" srcId="{7BF90813-78E6-424C-870C-3A8C15F4998E}" destId="{072403BE-AB15-4C68-A93C-CEF0B06979DD}" srcOrd="1" destOrd="0" presId="urn:microsoft.com/office/officeart/2008/layout/HorizontalMultiLevelHierarchy"/>
    <dgm:cxn modelId="{4EAB0B0E-59B4-4B13-A1BC-69610EAD73E3}" type="presParOf" srcId="{072403BE-AB15-4C68-A93C-CEF0B06979DD}" destId="{96E82DD8-180C-4ED5-96A0-8DAC036F6B18}" srcOrd="0" destOrd="0" presId="urn:microsoft.com/office/officeart/2008/layout/HorizontalMultiLevelHierarchy"/>
    <dgm:cxn modelId="{651E223D-898B-4685-9353-67B7BE86B341}" type="presParOf" srcId="{96E82DD8-180C-4ED5-96A0-8DAC036F6B18}" destId="{ECF767CD-1D78-42D6-9C54-F19A717062D3}" srcOrd="0" destOrd="0" presId="urn:microsoft.com/office/officeart/2008/layout/HorizontalMultiLevelHierarchy"/>
    <dgm:cxn modelId="{3769B964-4AD9-4A2C-9ABD-BE8BE66A6F93}" type="presParOf" srcId="{072403BE-AB15-4C68-A93C-CEF0B06979DD}" destId="{10D49CCE-8B34-48CB-9BF6-025871F51EFD}" srcOrd="1" destOrd="0" presId="urn:microsoft.com/office/officeart/2008/layout/HorizontalMultiLevelHierarchy"/>
    <dgm:cxn modelId="{B3941B7C-47C6-43FA-8BC8-240AC91535E3}" type="presParOf" srcId="{10D49CCE-8B34-48CB-9BF6-025871F51EFD}" destId="{98AFD486-F5CA-4DD9-9DF4-9DEB73865FD7}" srcOrd="0" destOrd="0" presId="urn:microsoft.com/office/officeart/2008/layout/HorizontalMultiLevelHierarchy"/>
    <dgm:cxn modelId="{21214172-D4CF-4410-B554-A82D3655BF29}" type="presParOf" srcId="{10D49CCE-8B34-48CB-9BF6-025871F51EFD}" destId="{7422D51D-612F-456A-BCFF-0AEC20166725}" srcOrd="1" destOrd="0" presId="urn:microsoft.com/office/officeart/2008/layout/HorizontalMultiLevelHierarchy"/>
    <dgm:cxn modelId="{8C360DA7-F7DF-425B-AB64-35B08A82A2FA}" type="presParOf" srcId="{7422D51D-612F-456A-BCFF-0AEC20166725}" destId="{6ADEEA5F-07F6-4996-9A9B-29B79AC026B6}" srcOrd="0" destOrd="0" presId="urn:microsoft.com/office/officeart/2008/layout/HorizontalMultiLevelHierarchy"/>
    <dgm:cxn modelId="{97414A0A-4D06-4A49-AB26-1EBEF423DEFF}" type="presParOf" srcId="{6ADEEA5F-07F6-4996-9A9B-29B79AC026B6}" destId="{5F4F7C0C-8D8F-42CD-B8CF-DBAE6318119E}" srcOrd="0" destOrd="0" presId="urn:microsoft.com/office/officeart/2008/layout/HorizontalMultiLevelHierarchy"/>
    <dgm:cxn modelId="{6B123ED6-5868-464B-B464-68C8E866C860}" type="presParOf" srcId="{7422D51D-612F-456A-BCFF-0AEC20166725}" destId="{96442D7F-0FB6-4A63-9D28-678A20D0B888}" srcOrd="1" destOrd="0" presId="urn:microsoft.com/office/officeart/2008/layout/HorizontalMultiLevelHierarchy"/>
    <dgm:cxn modelId="{7515C998-B4E9-46EC-93BC-7E1F63B433E1}" type="presParOf" srcId="{96442D7F-0FB6-4A63-9D28-678A20D0B888}" destId="{0C30D007-042A-49FF-9872-676CE167040D}" srcOrd="0" destOrd="0" presId="urn:microsoft.com/office/officeart/2008/layout/HorizontalMultiLevelHierarchy"/>
    <dgm:cxn modelId="{E4F62FA6-1244-4F80-8922-0E5E0E6A322E}" type="presParOf" srcId="{96442D7F-0FB6-4A63-9D28-678A20D0B888}" destId="{E2B48297-1068-4CB1-A7E0-02C26AAB4BFF}" srcOrd="1" destOrd="0" presId="urn:microsoft.com/office/officeart/2008/layout/HorizontalMultiLevelHierarchy"/>
    <dgm:cxn modelId="{4009BB10-37A7-4517-91F7-CFB033A94FC0}" type="presParOf" srcId="{E2B48297-1068-4CB1-A7E0-02C26AAB4BFF}" destId="{F65E9B13-0E3F-4010-8E91-3A3E97C1390B}" srcOrd="0" destOrd="0" presId="urn:microsoft.com/office/officeart/2008/layout/HorizontalMultiLevelHierarchy"/>
    <dgm:cxn modelId="{97A8D343-B145-4877-962B-F272D3AF555D}" type="presParOf" srcId="{F65E9B13-0E3F-4010-8E91-3A3E97C1390B}" destId="{EF937A71-3C74-43D8-8D7A-ADA28CEA7C4F}" srcOrd="0" destOrd="0" presId="urn:microsoft.com/office/officeart/2008/layout/HorizontalMultiLevelHierarchy"/>
    <dgm:cxn modelId="{3AE8DF57-0E2B-4C81-A0B8-61D1CCC561F4}" type="presParOf" srcId="{E2B48297-1068-4CB1-A7E0-02C26AAB4BFF}" destId="{C1D2DDD3-3469-428D-9A90-968D425663C0}" srcOrd="1" destOrd="0" presId="urn:microsoft.com/office/officeart/2008/layout/HorizontalMultiLevelHierarchy"/>
    <dgm:cxn modelId="{0746648D-B9AB-41DD-93FB-329F46D1E633}" type="presParOf" srcId="{C1D2DDD3-3469-428D-9A90-968D425663C0}" destId="{AE532EFD-DFA7-49EE-B061-F69FD6D49FA6}" srcOrd="0" destOrd="0" presId="urn:microsoft.com/office/officeart/2008/layout/HorizontalMultiLevelHierarchy"/>
    <dgm:cxn modelId="{B0F6551A-FF67-481B-B0CF-2634C02ECDAB}" type="presParOf" srcId="{C1D2DDD3-3469-428D-9A90-968D425663C0}" destId="{155B3AEB-FBD4-4389-B73B-B68AFE0D5849}" srcOrd="1" destOrd="0" presId="urn:microsoft.com/office/officeart/2008/layout/HorizontalMultiLevelHierarchy"/>
    <dgm:cxn modelId="{9914CBBA-F0C9-46EA-850D-6B73FEDF549D}" type="presParOf" srcId="{E2B48297-1068-4CB1-A7E0-02C26AAB4BFF}" destId="{122FAC33-DBDD-4920-9174-E2916D39A0B7}" srcOrd="2" destOrd="0" presId="urn:microsoft.com/office/officeart/2008/layout/HorizontalMultiLevelHierarchy"/>
    <dgm:cxn modelId="{E910F961-3764-4831-9808-DE005231539E}" type="presParOf" srcId="{122FAC33-DBDD-4920-9174-E2916D39A0B7}" destId="{E1C18B32-5A65-457A-8439-53665EA9EC36}" srcOrd="0" destOrd="0" presId="urn:microsoft.com/office/officeart/2008/layout/HorizontalMultiLevelHierarchy"/>
    <dgm:cxn modelId="{F8FAFAE8-4F28-4E48-997D-DA99FD372B27}" type="presParOf" srcId="{E2B48297-1068-4CB1-A7E0-02C26AAB4BFF}" destId="{BFBEFFB1-D719-4603-9C54-62C1CC300810}" srcOrd="3" destOrd="0" presId="urn:microsoft.com/office/officeart/2008/layout/HorizontalMultiLevelHierarchy"/>
    <dgm:cxn modelId="{CE72264C-7544-468E-AE18-8A97C1641627}" type="presParOf" srcId="{BFBEFFB1-D719-4603-9C54-62C1CC300810}" destId="{0A8316DD-099C-4A01-A4C3-43D27A654573}" srcOrd="0" destOrd="0" presId="urn:microsoft.com/office/officeart/2008/layout/HorizontalMultiLevelHierarchy"/>
    <dgm:cxn modelId="{059DDC62-DB4C-4063-9316-9DCCC06FED37}" type="presParOf" srcId="{BFBEFFB1-D719-4603-9C54-62C1CC300810}" destId="{9A3604BF-67DE-4163-9D60-BF0C4C59AC30}" srcOrd="1" destOrd="0" presId="urn:microsoft.com/office/officeart/2008/layout/HorizontalMultiLevelHierarchy"/>
    <dgm:cxn modelId="{84C9DC0A-0305-497F-8EF5-397600FA48DE}" type="presParOf" srcId="{9A3604BF-67DE-4163-9D60-BF0C4C59AC30}" destId="{CC172BEC-3D1E-41A5-A487-8F9BF8D011EA}" srcOrd="0" destOrd="0" presId="urn:microsoft.com/office/officeart/2008/layout/HorizontalMultiLevelHierarchy"/>
    <dgm:cxn modelId="{D2B485A9-FF1B-42B4-BC0A-FCE8BCA5D651}" type="presParOf" srcId="{CC172BEC-3D1E-41A5-A487-8F9BF8D011EA}" destId="{07617E03-20C4-40C8-A3D5-DBC010BD374E}" srcOrd="0" destOrd="0" presId="urn:microsoft.com/office/officeart/2008/layout/HorizontalMultiLevelHierarchy"/>
    <dgm:cxn modelId="{474C71D8-FE0A-41F3-862E-B7CA217383A4}" type="presParOf" srcId="{9A3604BF-67DE-4163-9D60-BF0C4C59AC30}" destId="{0178418C-69D8-494C-BAF0-ABE0A7C98331}" srcOrd="1" destOrd="0" presId="urn:microsoft.com/office/officeart/2008/layout/HorizontalMultiLevelHierarchy"/>
    <dgm:cxn modelId="{D294F8AB-7DB9-4315-835F-E05A36AD0F67}" type="presParOf" srcId="{0178418C-69D8-494C-BAF0-ABE0A7C98331}" destId="{9E25E8E2-FA46-40A8-B03F-A17410528F26}" srcOrd="0" destOrd="0" presId="urn:microsoft.com/office/officeart/2008/layout/HorizontalMultiLevelHierarchy"/>
    <dgm:cxn modelId="{13FE7C5C-C04C-4CEE-84CF-95FB5130FA4A}" type="presParOf" srcId="{0178418C-69D8-494C-BAF0-ABE0A7C98331}" destId="{1C8A74BF-28A5-4BED-AE3E-422E84D1222F}" srcOrd="1" destOrd="0" presId="urn:microsoft.com/office/officeart/2008/layout/HorizontalMultiLevelHierarchy"/>
    <dgm:cxn modelId="{E34EE111-0C41-40CA-8D8E-331343BC8186}" type="presParOf" srcId="{9A3604BF-67DE-4163-9D60-BF0C4C59AC30}" destId="{2225A079-5183-402F-88FB-B0DF39AED8F2}" srcOrd="2" destOrd="0" presId="urn:microsoft.com/office/officeart/2008/layout/HorizontalMultiLevelHierarchy"/>
    <dgm:cxn modelId="{FFAA3967-5D75-4029-B81E-8FA009ABEAE4}" type="presParOf" srcId="{2225A079-5183-402F-88FB-B0DF39AED8F2}" destId="{5A8EC363-8881-4615-938E-CA922E0612A9}" srcOrd="0" destOrd="0" presId="urn:microsoft.com/office/officeart/2008/layout/HorizontalMultiLevelHierarchy"/>
    <dgm:cxn modelId="{89A96AF0-3DDA-4C1C-AD32-A00D215E9782}" type="presParOf" srcId="{9A3604BF-67DE-4163-9D60-BF0C4C59AC30}" destId="{8B0D7037-FC64-4864-9F6D-EA74D7F5CD19}" srcOrd="3" destOrd="0" presId="urn:microsoft.com/office/officeart/2008/layout/HorizontalMultiLevelHierarchy"/>
    <dgm:cxn modelId="{41F0F251-A6D9-4181-A273-C56641183F9E}" type="presParOf" srcId="{8B0D7037-FC64-4864-9F6D-EA74D7F5CD19}" destId="{8694B77C-A6D9-4B07-B7DB-043D719CDFBC}" srcOrd="0" destOrd="0" presId="urn:microsoft.com/office/officeart/2008/layout/HorizontalMultiLevelHierarchy"/>
    <dgm:cxn modelId="{942B55B0-F644-4543-BFFA-A9CEF3537A54}" type="presParOf" srcId="{8B0D7037-FC64-4864-9F6D-EA74D7F5CD19}" destId="{80303404-AA84-41A1-96F3-59C962809D05}" srcOrd="1" destOrd="0" presId="urn:microsoft.com/office/officeart/2008/layout/HorizontalMultiLevelHierarchy"/>
    <dgm:cxn modelId="{3742DDCF-8817-4858-9CD5-62E1FF488F78}" type="presParOf" srcId="{072403BE-AB15-4C68-A93C-CEF0B06979DD}" destId="{8224D098-6B3D-4725-912F-76E6C8AC5D2B}" srcOrd="2" destOrd="0" presId="urn:microsoft.com/office/officeart/2008/layout/HorizontalMultiLevelHierarchy"/>
    <dgm:cxn modelId="{0D250C9A-8C71-45E8-B0E6-D0FAD2037E75}" type="presParOf" srcId="{8224D098-6B3D-4725-912F-76E6C8AC5D2B}" destId="{31126A27-AD29-4433-BF3C-1D37D80CCBCC}" srcOrd="0" destOrd="0" presId="urn:microsoft.com/office/officeart/2008/layout/HorizontalMultiLevelHierarchy"/>
    <dgm:cxn modelId="{D4A5A910-A208-49C5-BD10-3621110DFB1D}" type="presParOf" srcId="{072403BE-AB15-4C68-A93C-CEF0B06979DD}" destId="{D423D7DA-C5E9-4986-A92B-B5FC10EA56EB}" srcOrd="3" destOrd="0" presId="urn:microsoft.com/office/officeart/2008/layout/HorizontalMultiLevelHierarchy"/>
    <dgm:cxn modelId="{4234F8F4-A823-437E-BAE5-584473832F61}" type="presParOf" srcId="{D423D7DA-C5E9-4986-A92B-B5FC10EA56EB}" destId="{CFB19488-B42A-4538-822B-A7BD2B7C7FEE}" srcOrd="0" destOrd="0" presId="urn:microsoft.com/office/officeart/2008/layout/HorizontalMultiLevelHierarchy"/>
    <dgm:cxn modelId="{A7B0798D-0025-4B81-8FE6-C91A818AB5B2}" type="presParOf" srcId="{D423D7DA-C5E9-4986-A92B-B5FC10EA56EB}" destId="{A2A500C7-5CF7-4282-8978-9EA2893A5E11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3F56357-4477-4E38-A16F-39A8105BA46B}" type="doc">
      <dgm:prSet loTypeId="urn:microsoft.com/office/officeart/2008/layout/HorizontalMultiLevelHierarchy" loCatId="hierarchy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cs-CZ"/>
        </a:p>
      </dgm:t>
    </dgm:pt>
    <dgm:pt modelId="{B3FB45AC-1270-4179-9AF1-E205257557FA}">
      <dgm:prSet phldrT="[Text]"/>
      <dgm:spPr>
        <a:solidFill>
          <a:schemeClr val="accent4">
            <a:lumMod val="20000"/>
            <a:lumOff val="80000"/>
          </a:schemeClr>
        </a:solidFill>
      </dgm:spPr>
      <dgm:t>
        <a:bodyPr/>
        <a:lstStyle/>
        <a:p>
          <a:r>
            <a:rPr lang="cs-CZ" dirty="0" smtClean="0"/>
            <a:t>Vyhledání chyb v obci </a:t>
          </a:r>
          <a:endParaRPr lang="cs-CZ" dirty="0"/>
        </a:p>
      </dgm:t>
    </dgm:pt>
    <dgm:pt modelId="{7E1E1746-A93F-4141-90E0-C6E81FB6B9FB}" type="parTrans" cxnId="{8219C8AF-FD5A-490C-AE35-E465F0697F77}">
      <dgm:prSet/>
      <dgm:spPr/>
      <dgm:t>
        <a:bodyPr/>
        <a:lstStyle/>
        <a:p>
          <a:endParaRPr lang="cs-CZ"/>
        </a:p>
      </dgm:t>
    </dgm:pt>
    <dgm:pt modelId="{466CC560-E502-4E80-9DC7-F4C89B24ADB4}" type="sibTrans" cxnId="{8219C8AF-FD5A-490C-AE35-E465F0697F77}">
      <dgm:prSet/>
      <dgm:spPr/>
      <dgm:t>
        <a:bodyPr/>
        <a:lstStyle/>
        <a:p>
          <a:endParaRPr lang="cs-CZ"/>
        </a:p>
      </dgm:t>
    </dgm:pt>
    <dgm:pt modelId="{CD6D6174-D172-4928-953E-376FDBA84E11}">
      <dgm:prSet phldrT="[Text]"/>
      <dgm:spPr/>
      <dgm:t>
        <a:bodyPr/>
        <a:lstStyle/>
        <a:p>
          <a:r>
            <a:rPr lang="cs-CZ" dirty="0" smtClean="0"/>
            <a:t>Existuje stavba ? </a:t>
          </a:r>
          <a:endParaRPr lang="cs-CZ" dirty="0"/>
        </a:p>
      </dgm:t>
    </dgm:pt>
    <dgm:pt modelId="{731C2357-4A1B-4146-968B-8F3634B43A96}" type="parTrans" cxnId="{46679F2A-E166-4269-95D8-2766E90E8621}">
      <dgm:prSet/>
      <dgm:spPr/>
      <dgm:t>
        <a:bodyPr/>
        <a:lstStyle/>
        <a:p>
          <a:endParaRPr lang="cs-CZ"/>
        </a:p>
      </dgm:t>
    </dgm:pt>
    <dgm:pt modelId="{70A49AD0-A08E-4645-95FE-DF2CEFE438FC}" type="sibTrans" cxnId="{46679F2A-E166-4269-95D8-2766E90E8621}">
      <dgm:prSet/>
      <dgm:spPr/>
      <dgm:t>
        <a:bodyPr/>
        <a:lstStyle/>
        <a:p>
          <a:endParaRPr lang="cs-CZ"/>
        </a:p>
      </dgm:t>
    </dgm:pt>
    <dgm:pt modelId="{C1BF2515-5C13-48B8-BF12-283F2171D00B}">
      <dgm:prSet phldrT="[Text]"/>
      <dgm:spPr>
        <a:solidFill>
          <a:schemeClr val="tx2"/>
        </a:solidFill>
      </dgm:spPr>
      <dgm:t>
        <a:bodyPr/>
        <a:lstStyle/>
        <a:p>
          <a:r>
            <a:rPr lang="cs-CZ" dirty="0" smtClean="0"/>
            <a:t>ANO</a:t>
          </a:r>
          <a:endParaRPr lang="cs-CZ" dirty="0"/>
        </a:p>
      </dgm:t>
    </dgm:pt>
    <dgm:pt modelId="{55B38944-8921-4DAE-8CCA-E987C39788ED}" type="parTrans" cxnId="{9F0F4765-4038-426C-AD61-0A7FDA6D93E5}">
      <dgm:prSet>
        <dgm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cs-CZ"/>
        </a:p>
      </dgm:t>
    </dgm:pt>
    <dgm:pt modelId="{4600BF33-2A94-4CBB-A44B-C50B19969F5E}" type="sibTrans" cxnId="{9F0F4765-4038-426C-AD61-0A7FDA6D93E5}">
      <dgm:prSet/>
      <dgm:spPr/>
      <dgm:t>
        <a:bodyPr/>
        <a:lstStyle/>
        <a:p>
          <a:endParaRPr lang="cs-CZ"/>
        </a:p>
      </dgm:t>
    </dgm:pt>
    <dgm:pt modelId="{4C757AD4-C555-444E-BEBB-DF34A7820A5D}">
      <dgm:prSet phldrT="[Text]"/>
      <dgm:spPr/>
      <dgm:t>
        <a:bodyPr/>
        <a:lstStyle/>
        <a:p>
          <a:r>
            <a:rPr lang="cs-CZ" dirty="0" smtClean="0"/>
            <a:t>Je stavba vyznačená v KN ?</a:t>
          </a:r>
          <a:endParaRPr lang="cs-CZ" dirty="0"/>
        </a:p>
      </dgm:t>
    </dgm:pt>
    <dgm:pt modelId="{CC0D64B3-E334-4419-972A-51E4756A1648}" type="parTrans" cxnId="{46E0B2F3-F422-49AC-AA78-D7351C42AFC5}">
      <dgm:prSet/>
      <dgm:spPr/>
      <dgm:t>
        <a:bodyPr/>
        <a:lstStyle/>
        <a:p>
          <a:endParaRPr lang="cs-CZ"/>
        </a:p>
      </dgm:t>
    </dgm:pt>
    <dgm:pt modelId="{6C25497E-03DD-466C-ADC1-215892230990}" type="sibTrans" cxnId="{46E0B2F3-F422-49AC-AA78-D7351C42AFC5}">
      <dgm:prSet/>
      <dgm:spPr/>
      <dgm:t>
        <a:bodyPr/>
        <a:lstStyle/>
        <a:p>
          <a:endParaRPr lang="cs-CZ"/>
        </a:p>
      </dgm:t>
    </dgm:pt>
    <dgm:pt modelId="{1F23841A-CF7D-4EE6-9AD2-997B5A02D53B}">
      <dgm:prSet phldrT="[Text]"/>
      <dgm:spPr>
        <a:solidFill>
          <a:srgbClr val="92D050"/>
        </a:solidFill>
      </dgm:spPr>
      <dgm:t>
        <a:bodyPr/>
        <a:lstStyle/>
        <a:p>
          <a:r>
            <a:rPr lang="cs-CZ" dirty="0" smtClean="0"/>
            <a:t>ANO - Zapsat parcelu v ISÚI podle KN</a:t>
          </a:r>
          <a:endParaRPr lang="cs-CZ" dirty="0"/>
        </a:p>
      </dgm:t>
    </dgm:pt>
    <dgm:pt modelId="{9424E6B1-A7EC-4F28-A042-EF82A2890765}" type="parTrans" cxnId="{B90A62C0-C93A-4D65-B472-2C74C0D3FE9F}">
      <dgm:prSet/>
      <dgm:spPr/>
      <dgm:t>
        <a:bodyPr/>
        <a:lstStyle/>
        <a:p>
          <a:endParaRPr lang="cs-CZ"/>
        </a:p>
      </dgm:t>
    </dgm:pt>
    <dgm:pt modelId="{192A50C5-53B6-4D43-8422-3C96DA0ABDED}" type="sibTrans" cxnId="{B90A62C0-C93A-4D65-B472-2C74C0D3FE9F}">
      <dgm:prSet/>
      <dgm:spPr/>
      <dgm:t>
        <a:bodyPr/>
        <a:lstStyle/>
        <a:p>
          <a:endParaRPr lang="cs-CZ"/>
        </a:p>
      </dgm:t>
    </dgm:pt>
    <dgm:pt modelId="{2FE5185C-B2CD-4ADF-9127-CB8858841812}">
      <dgm:prSet phldrT="[Text]"/>
      <dgm:spPr/>
      <dgm:t>
        <a:bodyPr/>
        <a:lstStyle/>
        <a:p>
          <a:r>
            <a:rPr lang="cs-CZ" dirty="0" smtClean="0"/>
            <a:t>NE – je stavba očíslovaná ? </a:t>
          </a:r>
          <a:endParaRPr lang="cs-CZ" dirty="0"/>
        </a:p>
      </dgm:t>
    </dgm:pt>
    <dgm:pt modelId="{3FFD2DAD-36F7-420E-A5CD-1019B8438C99}" type="parTrans" cxnId="{3116196C-E624-4E60-BE48-6C1081F0FF2A}">
      <dgm:prSet/>
      <dgm:spPr/>
      <dgm:t>
        <a:bodyPr/>
        <a:lstStyle/>
        <a:p>
          <a:endParaRPr lang="cs-CZ"/>
        </a:p>
      </dgm:t>
    </dgm:pt>
    <dgm:pt modelId="{2C9ABC3E-EEF1-4C87-9B56-D2AEBEE66392}" type="sibTrans" cxnId="{3116196C-E624-4E60-BE48-6C1081F0FF2A}">
      <dgm:prSet/>
      <dgm:spPr/>
      <dgm:t>
        <a:bodyPr/>
        <a:lstStyle/>
        <a:p>
          <a:endParaRPr lang="cs-CZ"/>
        </a:p>
      </dgm:t>
    </dgm:pt>
    <dgm:pt modelId="{0251E479-9F9F-4060-A39B-CCCFB5EFEB6C}">
      <dgm:prSet phldrT="[Text]"/>
      <dgm:spPr/>
      <dgm:t>
        <a:bodyPr/>
        <a:lstStyle/>
        <a:p>
          <a:r>
            <a:rPr lang="cs-CZ" dirty="0" smtClean="0"/>
            <a:t>ANO – budova s čp/</a:t>
          </a:r>
          <a:r>
            <a:rPr lang="cs-CZ" dirty="0" err="1" smtClean="0"/>
            <a:t>če</a:t>
          </a:r>
          <a:r>
            <a:rPr lang="cs-CZ" dirty="0" smtClean="0"/>
            <a:t>, která se v KN neeviduje</a:t>
          </a:r>
          <a:endParaRPr lang="cs-CZ" dirty="0"/>
        </a:p>
      </dgm:t>
    </dgm:pt>
    <dgm:pt modelId="{62DB53FD-E281-4E2F-A25B-BC583AD466FF}" type="parTrans" cxnId="{130897D4-C376-4C1B-9115-ECA7401D9BA1}">
      <dgm:prSet/>
      <dgm:spPr/>
      <dgm:t>
        <a:bodyPr/>
        <a:lstStyle/>
        <a:p>
          <a:endParaRPr lang="cs-CZ"/>
        </a:p>
      </dgm:t>
    </dgm:pt>
    <dgm:pt modelId="{785F3BD2-D879-48C5-AF7F-90491674F236}" type="sibTrans" cxnId="{130897D4-C376-4C1B-9115-ECA7401D9BA1}">
      <dgm:prSet/>
      <dgm:spPr/>
      <dgm:t>
        <a:bodyPr/>
        <a:lstStyle/>
        <a:p>
          <a:endParaRPr lang="cs-CZ"/>
        </a:p>
      </dgm:t>
    </dgm:pt>
    <dgm:pt modelId="{8EED5DCD-DAD3-4275-97E6-5131A741F46C}">
      <dgm:prSet phldrT="[Text]"/>
      <dgm:spPr>
        <a:solidFill>
          <a:schemeClr val="accent4">
            <a:lumMod val="40000"/>
            <a:lumOff val="60000"/>
          </a:schemeClr>
        </a:solidFill>
      </dgm:spPr>
      <dgm:t>
        <a:bodyPr/>
        <a:lstStyle/>
        <a:p>
          <a:r>
            <a:rPr lang="cs-CZ" dirty="0" smtClean="0"/>
            <a:t>ANO – budova s čp/</a:t>
          </a:r>
          <a:r>
            <a:rPr lang="cs-CZ" dirty="0" err="1" smtClean="0"/>
            <a:t>če</a:t>
          </a:r>
          <a:r>
            <a:rPr lang="cs-CZ" dirty="0" smtClean="0"/>
            <a:t>, která se v KN eviduje – výzva vlastníkovi</a:t>
          </a:r>
          <a:endParaRPr lang="cs-CZ" dirty="0"/>
        </a:p>
      </dgm:t>
    </dgm:pt>
    <dgm:pt modelId="{18035B19-7EFE-4537-9EAC-8258B0EF6B6D}" type="parTrans" cxnId="{7013E329-7F99-4A43-BE04-E33874EEB082}">
      <dgm:prSet/>
      <dgm:spPr/>
      <dgm:t>
        <a:bodyPr/>
        <a:lstStyle/>
        <a:p>
          <a:endParaRPr lang="cs-CZ"/>
        </a:p>
      </dgm:t>
    </dgm:pt>
    <dgm:pt modelId="{9DF729B3-670A-48C6-85F9-EAED9D153EFA}" type="sibTrans" cxnId="{7013E329-7F99-4A43-BE04-E33874EEB082}">
      <dgm:prSet/>
      <dgm:spPr/>
      <dgm:t>
        <a:bodyPr/>
        <a:lstStyle/>
        <a:p>
          <a:endParaRPr lang="cs-CZ"/>
        </a:p>
      </dgm:t>
    </dgm:pt>
    <dgm:pt modelId="{2535658E-0A94-49D3-9E4E-C113D643453B}">
      <dgm:prSet phldrT="[Text]"/>
      <dgm:spPr>
        <a:solidFill>
          <a:srgbClr val="92D050"/>
        </a:solidFill>
      </dgm:spPr>
      <dgm:t>
        <a:bodyPr/>
        <a:lstStyle/>
        <a:p>
          <a:r>
            <a:rPr lang="cs-CZ" dirty="0" smtClean="0"/>
            <a:t>NE - SMAZAT v ISÚI</a:t>
          </a:r>
          <a:endParaRPr lang="cs-CZ" dirty="0"/>
        </a:p>
      </dgm:t>
    </dgm:pt>
    <dgm:pt modelId="{E4B1141A-61EC-45A6-A862-9D5FEEC53800}" type="sibTrans" cxnId="{B5C2874B-4A71-4CC6-9610-8D1BE48A0421}">
      <dgm:prSet/>
      <dgm:spPr/>
      <dgm:t>
        <a:bodyPr/>
        <a:lstStyle/>
        <a:p>
          <a:endParaRPr lang="cs-CZ"/>
        </a:p>
      </dgm:t>
    </dgm:pt>
    <dgm:pt modelId="{45D4EB62-0AAE-4103-8B6C-09B781475CB7}" type="parTrans" cxnId="{B5C2874B-4A71-4CC6-9610-8D1BE48A0421}">
      <dgm:prSet>
        <dgm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cs-CZ"/>
        </a:p>
      </dgm:t>
    </dgm:pt>
    <dgm:pt modelId="{701DD0B5-8F3C-47C2-9905-942209E4A398}">
      <dgm:prSet phldrT="[Text]"/>
      <dgm:spPr/>
      <dgm:t>
        <a:bodyPr/>
        <a:lstStyle/>
        <a:p>
          <a:r>
            <a:rPr lang="cs-CZ" smtClean="0"/>
            <a:t>NE </a:t>
          </a:r>
          <a:r>
            <a:rPr lang="cs-CZ" dirty="0" smtClean="0"/>
            <a:t>– budova bez čp/</a:t>
          </a:r>
          <a:r>
            <a:rPr lang="cs-CZ" dirty="0" err="1" smtClean="0"/>
            <a:t>če</a:t>
          </a:r>
          <a:endParaRPr lang="cs-CZ" dirty="0"/>
        </a:p>
      </dgm:t>
    </dgm:pt>
    <dgm:pt modelId="{C08456FC-268F-4C63-B9BD-A949C3AD6027}" type="parTrans" cxnId="{B7958F89-9AF0-4290-8D98-699E164C9BFE}">
      <dgm:prSet/>
      <dgm:spPr/>
      <dgm:t>
        <a:bodyPr/>
        <a:lstStyle/>
        <a:p>
          <a:endParaRPr lang="cs-CZ"/>
        </a:p>
      </dgm:t>
    </dgm:pt>
    <dgm:pt modelId="{EA128632-F6D1-4144-A58B-21F588831EB3}" type="sibTrans" cxnId="{B7958F89-9AF0-4290-8D98-699E164C9BFE}">
      <dgm:prSet/>
      <dgm:spPr/>
      <dgm:t>
        <a:bodyPr/>
        <a:lstStyle/>
        <a:p>
          <a:endParaRPr lang="cs-CZ"/>
        </a:p>
      </dgm:t>
    </dgm:pt>
    <dgm:pt modelId="{03364A88-3452-4911-911B-1EF0DD612430}" type="pres">
      <dgm:prSet presAssocID="{83F56357-4477-4E38-A16F-39A8105BA46B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5100578D-F45C-445C-BA68-876A8D048D11}" type="pres">
      <dgm:prSet presAssocID="{B3FB45AC-1270-4179-9AF1-E205257557FA}" presName="root1" presStyleCnt="0"/>
      <dgm:spPr/>
    </dgm:pt>
    <dgm:pt modelId="{E6334378-9C0F-433E-B1DE-CD38273331E4}" type="pres">
      <dgm:prSet presAssocID="{B3FB45AC-1270-4179-9AF1-E205257557FA}" presName="LevelOneTextNod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8EDF9A5B-D94A-458D-9B5A-3C9EDA2BE8CE}" type="pres">
      <dgm:prSet presAssocID="{B3FB45AC-1270-4179-9AF1-E205257557FA}" presName="level2hierChild" presStyleCnt="0"/>
      <dgm:spPr/>
    </dgm:pt>
    <dgm:pt modelId="{D53A9880-0DE3-485D-9946-8973D0AF6EC0}" type="pres">
      <dgm:prSet presAssocID="{731C2357-4A1B-4146-968B-8F3634B43A96}" presName="conn2-1" presStyleLbl="parChTrans1D2" presStyleIdx="0" presStyleCnt="1"/>
      <dgm:spPr/>
      <dgm:t>
        <a:bodyPr/>
        <a:lstStyle/>
        <a:p>
          <a:endParaRPr lang="cs-CZ"/>
        </a:p>
      </dgm:t>
    </dgm:pt>
    <dgm:pt modelId="{10B902B6-6AF6-4C77-BA39-B06A5C5C3959}" type="pres">
      <dgm:prSet presAssocID="{731C2357-4A1B-4146-968B-8F3634B43A96}" presName="connTx" presStyleLbl="parChTrans1D2" presStyleIdx="0" presStyleCnt="1"/>
      <dgm:spPr/>
      <dgm:t>
        <a:bodyPr/>
        <a:lstStyle/>
        <a:p>
          <a:endParaRPr lang="cs-CZ"/>
        </a:p>
      </dgm:t>
    </dgm:pt>
    <dgm:pt modelId="{7BF90813-78E6-424C-870C-3A8C15F4998E}" type="pres">
      <dgm:prSet presAssocID="{CD6D6174-D172-4928-953E-376FDBA84E11}" presName="root2" presStyleCnt="0"/>
      <dgm:spPr/>
    </dgm:pt>
    <dgm:pt modelId="{E5D196E1-C15F-4C85-A67A-5C4F59E8BFB4}" type="pres">
      <dgm:prSet presAssocID="{CD6D6174-D172-4928-953E-376FDBA84E11}" presName="LevelTwoTextNode" presStyleLbl="node2" presStyleIdx="0" presStyleCnt="1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072403BE-AB15-4C68-A93C-CEF0B06979DD}" type="pres">
      <dgm:prSet presAssocID="{CD6D6174-D172-4928-953E-376FDBA84E11}" presName="level3hierChild" presStyleCnt="0"/>
      <dgm:spPr/>
    </dgm:pt>
    <dgm:pt modelId="{96E82DD8-180C-4ED5-96A0-8DAC036F6B18}" type="pres">
      <dgm:prSet presAssocID="{55B38944-8921-4DAE-8CCA-E987C39788ED}" presName="conn2-1" presStyleLbl="parChTrans1D3" presStyleIdx="0" presStyleCnt="2"/>
      <dgm:spPr/>
      <dgm:t>
        <a:bodyPr/>
        <a:lstStyle/>
        <a:p>
          <a:endParaRPr lang="cs-CZ"/>
        </a:p>
      </dgm:t>
    </dgm:pt>
    <dgm:pt modelId="{ECF767CD-1D78-42D6-9C54-F19A717062D3}" type="pres">
      <dgm:prSet presAssocID="{55B38944-8921-4DAE-8CCA-E987C39788ED}" presName="connTx" presStyleLbl="parChTrans1D3" presStyleIdx="0" presStyleCnt="2"/>
      <dgm:spPr/>
      <dgm:t>
        <a:bodyPr/>
        <a:lstStyle/>
        <a:p>
          <a:endParaRPr lang="cs-CZ"/>
        </a:p>
      </dgm:t>
    </dgm:pt>
    <dgm:pt modelId="{10D49CCE-8B34-48CB-9BF6-025871F51EFD}" type="pres">
      <dgm:prSet presAssocID="{C1BF2515-5C13-48B8-BF12-283F2171D00B}" presName="root2" presStyleCnt="0"/>
      <dgm:spPr/>
    </dgm:pt>
    <dgm:pt modelId="{98AFD486-F5CA-4DD9-9DF4-9DEB73865FD7}" type="pres">
      <dgm:prSet presAssocID="{C1BF2515-5C13-48B8-BF12-283F2171D00B}" presName="LevelTwoTextNode" presStyleLbl="node3" presStyleIdx="0" presStyleCnt="2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7422D51D-612F-456A-BCFF-0AEC20166725}" type="pres">
      <dgm:prSet presAssocID="{C1BF2515-5C13-48B8-BF12-283F2171D00B}" presName="level3hierChild" presStyleCnt="0"/>
      <dgm:spPr/>
    </dgm:pt>
    <dgm:pt modelId="{6ADEEA5F-07F6-4996-9A9B-29B79AC026B6}" type="pres">
      <dgm:prSet presAssocID="{CC0D64B3-E334-4419-972A-51E4756A1648}" presName="conn2-1" presStyleLbl="parChTrans1D4" presStyleIdx="0" presStyleCnt="6"/>
      <dgm:spPr/>
      <dgm:t>
        <a:bodyPr/>
        <a:lstStyle/>
        <a:p>
          <a:endParaRPr lang="cs-CZ"/>
        </a:p>
      </dgm:t>
    </dgm:pt>
    <dgm:pt modelId="{5F4F7C0C-8D8F-42CD-B8CF-DBAE6318119E}" type="pres">
      <dgm:prSet presAssocID="{CC0D64B3-E334-4419-972A-51E4756A1648}" presName="connTx" presStyleLbl="parChTrans1D4" presStyleIdx="0" presStyleCnt="6"/>
      <dgm:spPr/>
      <dgm:t>
        <a:bodyPr/>
        <a:lstStyle/>
        <a:p>
          <a:endParaRPr lang="cs-CZ"/>
        </a:p>
      </dgm:t>
    </dgm:pt>
    <dgm:pt modelId="{96442D7F-0FB6-4A63-9D28-678A20D0B888}" type="pres">
      <dgm:prSet presAssocID="{4C757AD4-C555-444E-BEBB-DF34A7820A5D}" presName="root2" presStyleCnt="0"/>
      <dgm:spPr/>
    </dgm:pt>
    <dgm:pt modelId="{0C30D007-042A-49FF-9872-676CE167040D}" type="pres">
      <dgm:prSet presAssocID="{4C757AD4-C555-444E-BEBB-DF34A7820A5D}" presName="LevelTwoTextNode" presStyleLbl="node4" presStyleIdx="0" presStyleCnt="6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E2B48297-1068-4CB1-A7E0-02C26AAB4BFF}" type="pres">
      <dgm:prSet presAssocID="{4C757AD4-C555-444E-BEBB-DF34A7820A5D}" presName="level3hierChild" presStyleCnt="0"/>
      <dgm:spPr/>
    </dgm:pt>
    <dgm:pt modelId="{F65E9B13-0E3F-4010-8E91-3A3E97C1390B}" type="pres">
      <dgm:prSet presAssocID="{9424E6B1-A7EC-4F28-A042-EF82A2890765}" presName="conn2-1" presStyleLbl="parChTrans1D4" presStyleIdx="1" presStyleCnt="6"/>
      <dgm:spPr/>
      <dgm:t>
        <a:bodyPr/>
        <a:lstStyle/>
        <a:p>
          <a:endParaRPr lang="cs-CZ"/>
        </a:p>
      </dgm:t>
    </dgm:pt>
    <dgm:pt modelId="{EF937A71-3C74-43D8-8D7A-ADA28CEA7C4F}" type="pres">
      <dgm:prSet presAssocID="{9424E6B1-A7EC-4F28-A042-EF82A2890765}" presName="connTx" presStyleLbl="parChTrans1D4" presStyleIdx="1" presStyleCnt="6"/>
      <dgm:spPr/>
      <dgm:t>
        <a:bodyPr/>
        <a:lstStyle/>
        <a:p>
          <a:endParaRPr lang="cs-CZ"/>
        </a:p>
      </dgm:t>
    </dgm:pt>
    <dgm:pt modelId="{C1D2DDD3-3469-428D-9A90-968D425663C0}" type="pres">
      <dgm:prSet presAssocID="{1F23841A-CF7D-4EE6-9AD2-997B5A02D53B}" presName="root2" presStyleCnt="0"/>
      <dgm:spPr/>
    </dgm:pt>
    <dgm:pt modelId="{AE532EFD-DFA7-49EE-B061-F69FD6D49FA6}" type="pres">
      <dgm:prSet presAssocID="{1F23841A-CF7D-4EE6-9AD2-997B5A02D53B}" presName="LevelTwoTextNode" presStyleLbl="node4" presStyleIdx="1" presStyleCnt="6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155B3AEB-FBD4-4389-B73B-B68AFE0D5849}" type="pres">
      <dgm:prSet presAssocID="{1F23841A-CF7D-4EE6-9AD2-997B5A02D53B}" presName="level3hierChild" presStyleCnt="0"/>
      <dgm:spPr/>
    </dgm:pt>
    <dgm:pt modelId="{122FAC33-DBDD-4920-9174-E2916D39A0B7}" type="pres">
      <dgm:prSet presAssocID="{3FFD2DAD-36F7-420E-A5CD-1019B8438C99}" presName="conn2-1" presStyleLbl="parChTrans1D4" presStyleIdx="2" presStyleCnt="6"/>
      <dgm:spPr/>
      <dgm:t>
        <a:bodyPr/>
        <a:lstStyle/>
        <a:p>
          <a:endParaRPr lang="cs-CZ"/>
        </a:p>
      </dgm:t>
    </dgm:pt>
    <dgm:pt modelId="{E1C18B32-5A65-457A-8439-53665EA9EC36}" type="pres">
      <dgm:prSet presAssocID="{3FFD2DAD-36F7-420E-A5CD-1019B8438C99}" presName="connTx" presStyleLbl="parChTrans1D4" presStyleIdx="2" presStyleCnt="6"/>
      <dgm:spPr/>
      <dgm:t>
        <a:bodyPr/>
        <a:lstStyle/>
        <a:p>
          <a:endParaRPr lang="cs-CZ"/>
        </a:p>
      </dgm:t>
    </dgm:pt>
    <dgm:pt modelId="{BFBEFFB1-D719-4603-9C54-62C1CC300810}" type="pres">
      <dgm:prSet presAssocID="{2FE5185C-B2CD-4ADF-9127-CB8858841812}" presName="root2" presStyleCnt="0"/>
      <dgm:spPr/>
    </dgm:pt>
    <dgm:pt modelId="{0A8316DD-099C-4A01-A4C3-43D27A654573}" type="pres">
      <dgm:prSet presAssocID="{2FE5185C-B2CD-4ADF-9127-CB8858841812}" presName="LevelTwoTextNode" presStyleLbl="node4" presStyleIdx="2" presStyleCnt="6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9A3604BF-67DE-4163-9D60-BF0C4C59AC30}" type="pres">
      <dgm:prSet presAssocID="{2FE5185C-B2CD-4ADF-9127-CB8858841812}" presName="level3hierChild" presStyleCnt="0"/>
      <dgm:spPr/>
    </dgm:pt>
    <dgm:pt modelId="{CC172BEC-3D1E-41A5-A487-8F9BF8D011EA}" type="pres">
      <dgm:prSet presAssocID="{62DB53FD-E281-4E2F-A25B-BC583AD466FF}" presName="conn2-1" presStyleLbl="parChTrans1D4" presStyleIdx="3" presStyleCnt="6"/>
      <dgm:spPr/>
      <dgm:t>
        <a:bodyPr/>
        <a:lstStyle/>
        <a:p>
          <a:endParaRPr lang="cs-CZ"/>
        </a:p>
      </dgm:t>
    </dgm:pt>
    <dgm:pt modelId="{07617E03-20C4-40C8-A3D5-DBC010BD374E}" type="pres">
      <dgm:prSet presAssocID="{62DB53FD-E281-4E2F-A25B-BC583AD466FF}" presName="connTx" presStyleLbl="parChTrans1D4" presStyleIdx="3" presStyleCnt="6"/>
      <dgm:spPr/>
      <dgm:t>
        <a:bodyPr/>
        <a:lstStyle/>
        <a:p>
          <a:endParaRPr lang="cs-CZ"/>
        </a:p>
      </dgm:t>
    </dgm:pt>
    <dgm:pt modelId="{0178418C-69D8-494C-BAF0-ABE0A7C98331}" type="pres">
      <dgm:prSet presAssocID="{0251E479-9F9F-4060-A39B-CCCFB5EFEB6C}" presName="root2" presStyleCnt="0"/>
      <dgm:spPr/>
    </dgm:pt>
    <dgm:pt modelId="{9E25E8E2-FA46-40A8-B03F-A17410528F26}" type="pres">
      <dgm:prSet presAssocID="{0251E479-9F9F-4060-A39B-CCCFB5EFEB6C}" presName="LevelTwoTextNode" presStyleLbl="node4" presStyleIdx="3" presStyleCnt="6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1C8A74BF-28A5-4BED-AE3E-422E84D1222F}" type="pres">
      <dgm:prSet presAssocID="{0251E479-9F9F-4060-A39B-CCCFB5EFEB6C}" presName="level3hierChild" presStyleCnt="0"/>
      <dgm:spPr/>
    </dgm:pt>
    <dgm:pt modelId="{2225A079-5183-402F-88FB-B0DF39AED8F2}" type="pres">
      <dgm:prSet presAssocID="{18035B19-7EFE-4537-9EAC-8258B0EF6B6D}" presName="conn2-1" presStyleLbl="parChTrans1D4" presStyleIdx="4" presStyleCnt="6"/>
      <dgm:spPr/>
      <dgm:t>
        <a:bodyPr/>
        <a:lstStyle/>
        <a:p>
          <a:endParaRPr lang="cs-CZ"/>
        </a:p>
      </dgm:t>
    </dgm:pt>
    <dgm:pt modelId="{5A8EC363-8881-4615-938E-CA922E0612A9}" type="pres">
      <dgm:prSet presAssocID="{18035B19-7EFE-4537-9EAC-8258B0EF6B6D}" presName="connTx" presStyleLbl="parChTrans1D4" presStyleIdx="4" presStyleCnt="6"/>
      <dgm:spPr/>
      <dgm:t>
        <a:bodyPr/>
        <a:lstStyle/>
        <a:p>
          <a:endParaRPr lang="cs-CZ"/>
        </a:p>
      </dgm:t>
    </dgm:pt>
    <dgm:pt modelId="{8B0D7037-FC64-4864-9F6D-EA74D7F5CD19}" type="pres">
      <dgm:prSet presAssocID="{8EED5DCD-DAD3-4275-97E6-5131A741F46C}" presName="root2" presStyleCnt="0"/>
      <dgm:spPr/>
    </dgm:pt>
    <dgm:pt modelId="{8694B77C-A6D9-4B07-B7DB-043D719CDFBC}" type="pres">
      <dgm:prSet presAssocID="{8EED5DCD-DAD3-4275-97E6-5131A741F46C}" presName="LevelTwoTextNode" presStyleLbl="node4" presStyleIdx="4" presStyleCnt="6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80303404-AA84-41A1-96F3-59C962809D05}" type="pres">
      <dgm:prSet presAssocID="{8EED5DCD-DAD3-4275-97E6-5131A741F46C}" presName="level3hierChild" presStyleCnt="0"/>
      <dgm:spPr/>
    </dgm:pt>
    <dgm:pt modelId="{960BB808-2E2C-4E1E-8F3B-692FAFF2F4FA}" type="pres">
      <dgm:prSet presAssocID="{C08456FC-268F-4C63-B9BD-A949C3AD6027}" presName="conn2-1" presStyleLbl="parChTrans1D4" presStyleIdx="5" presStyleCnt="6"/>
      <dgm:spPr/>
      <dgm:t>
        <a:bodyPr/>
        <a:lstStyle/>
        <a:p>
          <a:endParaRPr lang="cs-CZ"/>
        </a:p>
      </dgm:t>
    </dgm:pt>
    <dgm:pt modelId="{3CCFDC2E-B655-479B-9DB8-55304CE843E4}" type="pres">
      <dgm:prSet presAssocID="{C08456FC-268F-4C63-B9BD-A949C3AD6027}" presName="connTx" presStyleLbl="parChTrans1D4" presStyleIdx="5" presStyleCnt="6"/>
      <dgm:spPr/>
      <dgm:t>
        <a:bodyPr/>
        <a:lstStyle/>
        <a:p>
          <a:endParaRPr lang="cs-CZ"/>
        </a:p>
      </dgm:t>
    </dgm:pt>
    <dgm:pt modelId="{965D82DC-BEEC-42C3-ACF7-BCCFA2DA075C}" type="pres">
      <dgm:prSet presAssocID="{701DD0B5-8F3C-47C2-9905-942209E4A398}" presName="root2" presStyleCnt="0"/>
      <dgm:spPr/>
    </dgm:pt>
    <dgm:pt modelId="{035F9344-FE78-4C4C-B9FB-C85E6CE46EC7}" type="pres">
      <dgm:prSet presAssocID="{701DD0B5-8F3C-47C2-9905-942209E4A398}" presName="LevelTwoTextNode" presStyleLbl="node4" presStyleIdx="5" presStyleCnt="6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4FC1F155-7D0D-4D42-AE51-DB40EB2F7D18}" type="pres">
      <dgm:prSet presAssocID="{701DD0B5-8F3C-47C2-9905-942209E4A398}" presName="level3hierChild" presStyleCnt="0"/>
      <dgm:spPr/>
    </dgm:pt>
    <dgm:pt modelId="{8224D098-6B3D-4725-912F-76E6C8AC5D2B}" type="pres">
      <dgm:prSet presAssocID="{45D4EB62-0AAE-4103-8B6C-09B781475CB7}" presName="conn2-1" presStyleLbl="parChTrans1D3" presStyleIdx="1" presStyleCnt="2"/>
      <dgm:spPr/>
      <dgm:t>
        <a:bodyPr/>
        <a:lstStyle/>
        <a:p>
          <a:endParaRPr lang="cs-CZ"/>
        </a:p>
      </dgm:t>
    </dgm:pt>
    <dgm:pt modelId="{31126A27-AD29-4433-BF3C-1D37D80CCBCC}" type="pres">
      <dgm:prSet presAssocID="{45D4EB62-0AAE-4103-8B6C-09B781475CB7}" presName="connTx" presStyleLbl="parChTrans1D3" presStyleIdx="1" presStyleCnt="2"/>
      <dgm:spPr/>
      <dgm:t>
        <a:bodyPr/>
        <a:lstStyle/>
        <a:p>
          <a:endParaRPr lang="cs-CZ"/>
        </a:p>
      </dgm:t>
    </dgm:pt>
    <dgm:pt modelId="{D423D7DA-C5E9-4986-A92B-B5FC10EA56EB}" type="pres">
      <dgm:prSet presAssocID="{2535658E-0A94-49D3-9E4E-C113D643453B}" presName="root2" presStyleCnt="0"/>
      <dgm:spPr/>
    </dgm:pt>
    <dgm:pt modelId="{CFB19488-B42A-4538-822B-A7BD2B7C7FEE}" type="pres">
      <dgm:prSet presAssocID="{2535658E-0A94-49D3-9E4E-C113D643453B}" presName="LevelTwoTextNode" presStyleLbl="node3" presStyleIdx="1" presStyleCnt="2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A2A500C7-5CF7-4282-8978-9EA2893A5E11}" type="pres">
      <dgm:prSet presAssocID="{2535658E-0A94-49D3-9E4E-C113D643453B}" presName="level3hierChild" presStyleCnt="0"/>
      <dgm:spPr/>
    </dgm:pt>
  </dgm:ptLst>
  <dgm:cxnLst>
    <dgm:cxn modelId="{D02FB616-05EA-4829-9442-AC6E068CB063}" type="presOf" srcId="{62DB53FD-E281-4E2F-A25B-BC583AD466FF}" destId="{07617E03-20C4-40C8-A3D5-DBC010BD374E}" srcOrd="1" destOrd="0" presId="urn:microsoft.com/office/officeart/2008/layout/HorizontalMultiLevelHierarchy"/>
    <dgm:cxn modelId="{154128E5-BB7C-42C7-A0C7-0AE3E7D87314}" type="presOf" srcId="{1F23841A-CF7D-4EE6-9AD2-997B5A02D53B}" destId="{AE532EFD-DFA7-49EE-B061-F69FD6D49FA6}" srcOrd="0" destOrd="0" presId="urn:microsoft.com/office/officeart/2008/layout/HorizontalMultiLevelHierarchy"/>
    <dgm:cxn modelId="{B7958F89-9AF0-4290-8D98-699E164C9BFE}" srcId="{2FE5185C-B2CD-4ADF-9127-CB8858841812}" destId="{701DD0B5-8F3C-47C2-9905-942209E4A398}" srcOrd="2" destOrd="0" parTransId="{C08456FC-268F-4C63-B9BD-A949C3AD6027}" sibTransId="{EA128632-F6D1-4144-A58B-21F588831EB3}"/>
    <dgm:cxn modelId="{2C003C31-005B-43F9-9911-3D30224CA210}" type="presOf" srcId="{2FE5185C-B2CD-4ADF-9127-CB8858841812}" destId="{0A8316DD-099C-4A01-A4C3-43D27A654573}" srcOrd="0" destOrd="0" presId="urn:microsoft.com/office/officeart/2008/layout/HorizontalMultiLevelHierarchy"/>
    <dgm:cxn modelId="{5AA2B6D4-D7F4-4356-BEEF-E61664E39687}" type="presOf" srcId="{3FFD2DAD-36F7-420E-A5CD-1019B8438C99}" destId="{122FAC33-DBDD-4920-9174-E2916D39A0B7}" srcOrd="0" destOrd="0" presId="urn:microsoft.com/office/officeart/2008/layout/HorizontalMultiLevelHierarchy"/>
    <dgm:cxn modelId="{A81B503D-2AC0-487D-A85B-2A2AD5CCF08D}" type="presOf" srcId="{45D4EB62-0AAE-4103-8B6C-09B781475CB7}" destId="{31126A27-AD29-4433-BF3C-1D37D80CCBCC}" srcOrd="1" destOrd="0" presId="urn:microsoft.com/office/officeart/2008/layout/HorizontalMultiLevelHierarchy"/>
    <dgm:cxn modelId="{3576652B-4D60-406F-B405-44612A332B97}" type="presOf" srcId="{C08456FC-268F-4C63-B9BD-A949C3AD6027}" destId="{960BB808-2E2C-4E1E-8F3B-692FAFF2F4FA}" srcOrd="0" destOrd="0" presId="urn:microsoft.com/office/officeart/2008/layout/HorizontalMultiLevelHierarchy"/>
    <dgm:cxn modelId="{B90A62C0-C93A-4D65-B472-2C74C0D3FE9F}" srcId="{4C757AD4-C555-444E-BEBB-DF34A7820A5D}" destId="{1F23841A-CF7D-4EE6-9AD2-997B5A02D53B}" srcOrd="0" destOrd="0" parTransId="{9424E6B1-A7EC-4F28-A042-EF82A2890765}" sibTransId="{192A50C5-53B6-4D43-8422-3C96DA0ABDED}"/>
    <dgm:cxn modelId="{E0EDFFC5-7CE3-490F-90C4-77F56C4AA98A}" type="presOf" srcId="{3FFD2DAD-36F7-420E-A5CD-1019B8438C99}" destId="{E1C18B32-5A65-457A-8439-53665EA9EC36}" srcOrd="1" destOrd="0" presId="urn:microsoft.com/office/officeart/2008/layout/HorizontalMultiLevelHierarchy"/>
    <dgm:cxn modelId="{08E1BA3F-1C3F-4713-ADAE-9C42B289C842}" type="presOf" srcId="{18035B19-7EFE-4537-9EAC-8258B0EF6B6D}" destId="{2225A079-5183-402F-88FB-B0DF39AED8F2}" srcOrd="0" destOrd="0" presId="urn:microsoft.com/office/officeart/2008/layout/HorizontalMultiLevelHierarchy"/>
    <dgm:cxn modelId="{2592E0F2-FC5D-4130-A6FB-D1B33BEDD2F1}" type="presOf" srcId="{CD6D6174-D172-4928-953E-376FDBA84E11}" destId="{E5D196E1-C15F-4C85-A67A-5C4F59E8BFB4}" srcOrd="0" destOrd="0" presId="urn:microsoft.com/office/officeart/2008/layout/HorizontalMultiLevelHierarchy"/>
    <dgm:cxn modelId="{2711E4A8-2924-430E-833A-B8F8D46A8789}" type="presOf" srcId="{C1BF2515-5C13-48B8-BF12-283F2171D00B}" destId="{98AFD486-F5CA-4DD9-9DF4-9DEB73865FD7}" srcOrd="0" destOrd="0" presId="urn:microsoft.com/office/officeart/2008/layout/HorizontalMultiLevelHierarchy"/>
    <dgm:cxn modelId="{B5C2874B-4A71-4CC6-9610-8D1BE48A0421}" srcId="{CD6D6174-D172-4928-953E-376FDBA84E11}" destId="{2535658E-0A94-49D3-9E4E-C113D643453B}" srcOrd="1" destOrd="0" parTransId="{45D4EB62-0AAE-4103-8B6C-09B781475CB7}" sibTransId="{E4B1141A-61EC-45A6-A862-9D5FEEC53800}"/>
    <dgm:cxn modelId="{75B9D485-1B4A-4452-875B-349121630404}" type="presOf" srcId="{4C757AD4-C555-444E-BEBB-DF34A7820A5D}" destId="{0C30D007-042A-49FF-9872-676CE167040D}" srcOrd="0" destOrd="0" presId="urn:microsoft.com/office/officeart/2008/layout/HorizontalMultiLevelHierarchy"/>
    <dgm:cxn modelId="{C2F7EFC6-56FE-431B-A0A0-BBD823C2C508}" type="presOf" srcId="{0251E479-9F9F-4060-A39B-CCCFB5EFEB6C}" destId="{9E25E8E2-FA46-40A8-B03F-A17410528F26}" srcOrd="0" destOrd="0" presId="urn:microsoft.com/office/officeart/2008/layout/HorizontalMultiLevelHierarchy"/>
    <dgm:cxn modelId="{D63CA1E3-4248-4FCD-9D88-2B6766338F35}" type="presOf" srcId="{18035B19-7EFE-4537-9EAC-8258B0EF6B6D}" destId="{5A8EC363-8881-4615-938E-CA922E0612A9}" srcOrd="1" destOrd="0" presId="urn:microsoft.com/office/officeart/2008/layout/HorizontalMultiLevelHierarchy"/>
    <dgm:cxn modelId="{BD85504E-D3CC-4C23-BA77-F642FB3D81ED}" type="presOf" srcId="{55B38944-8921-4DAE-8CCA-E987C39788ED}" destId="{ECF767CD-1D78-42D6-9C54-F19A717062D3}" srcOrd="1" destOrd="0" presId="urn:microsoft.com/office/officeart/2008/layout/HorizontalMultiLevelHierarchy"/>
    <dgm:cxn modelId="{9F0F4765-4038-426C-AD61-0A7FDA6D93E5}" srcId="{CD6D6174-D172-4928-953E-376FDBA84E11}" destId="{C1BF2515-5C13-48B8-BF12-283F2171D00B}" srcOrd="0" destOrd="0" parTransId="{55B38944-8921-4DAE-8CCA-E987C39788ED}" sibTransId="{4600BF33-2A94-4CBB-A44B-C50B19969F5E}"/>
    <dgm:cxn modelId="{C68F7547-2EDA-4AF2-A876-87FD6E0A5B88}" type="presOf" srcId="{C08456FC-268F-4C63-B9BD-A949C3AD6027}" destId="{3CCFDC2E-B655-479B-9DB8-55304CE843E4}" srcOrd="1" destOrd="0" presId="urn:microsoft.com/office/officeart/2008/layout/HorizontalMultiLevelHierarchy"/>
    <dgm:cxn modelId="{B68B2908-C360-4CFA-9590-82A133F68FDF}" type="presOf" srcId="{62DB53FD-E281-4E2F-A25B-BC583AD466FF}" destId="{CC172BEC-3D1E-41A5-A487-8F9BF8D011EA}" srcOrd="0" destOrd="0" presId="urn:microsoft.com/office/officeart/2008/layout/HorizontalMultiLevelHierarchy"/>
    <dgm:cxn modelId="{431F38D5-AF87-4D13-9115-84D35E8AD2DD}" type="presOf" srcId="{55B38944-8921-4DAE-8CCA-E987C39788ED}" destId="{96E82DD8-180C-4ED5-96A0-8DAC036F6B18}" srcOrd="0" destOrd="0" presId="urn:microsoft.com/office/officeart/2008/layout/HorizontalMultiLevelHierarchy"/>
    <dgm:cxn modelId="{1A5CB653-3CD0-4E0E-BCCC-D004FEB52D6E}" type="presOf" srcId="{9424E6B1-A7EC-4F28-A042-EF82A2890765}" destId="{EF937A71-3C74-43D8-8D7A-ADA28CEA7C4F}" srcOrd="1" destOrd="0" presId="urn:microsoft.com/office/officeart/2008/layout/HorizontalMultiLevelHierarchy"/>
    <dgm:cxn modelId="{179F7DC4-A357-4575-A9D4-9148CA5B8B9A}" type="presOf" srcId="{45D4EB62-0AAE-4103-8B6C-09B781475CB7}" destId="{8224D098-6B3D-4725-912F-76E6C8AC5D2B}" srcOrd="0" destOrd="0" presId="urn:microsoft.com/office/officeart/2008/layout/HorizontalMultiLevelHierarchy"/>
    <dgm:cxn modelId="{900AB3F6-E8C6-408A-86A8-82A0EF283381}" type="presOf" srcId="{8EED5DCD-DAD3-4275-97E6-5131A741F46C}" destId="{8694B77C-A6D9-4B07-B7DB-043D719CDFBC}" srcOrd="0" destOrd="0" presId="urn:microsoft.com/office/officeart/2008/layout/HorizontalMultiLevelHierarchy"/>
    <dgm:cxn modelId="{46679F2A-E166-4269-95D8-2766E90E8621}" srcId="{B3FB45AC-1270-4179-9AF1-E205257557FA}" destId="{CD6D6174-D172-4928-953E-376FDBA84E11}" srcOrd="0" destOrd="0" parTransId="{731C2357-4A1B-4146-968B-8F3634B43A96}" sibTransId="{70A49AD0-A08E-4645-95FE-DF2CEFE438FC}"/>
    <dgm:cxn modelId="{3116196C-E624-4E60-BE48-6C1081F0FF2A}" srcId="{4C757AD4-C555-444E-BEBB-DF34A7820A5D}" destId="{2FE5185C-B2CD-4ADF-9127-CB8858841812}" srcOrd="1" destOrd="0" parTransId="{3FFD2DAD-36F7-420E-A5CD-1019B8438C99}" sibTransId="{2C9ABC3E-EEF1-4C87-9B56-D2AEBEE66392}"/>
    <dgm:cxn modelId="{8219C8AF-FD5A-490C-AE35-E465F0697F77}" srcId="{83F56357-4477-4E38-A16F-39A8105BA46B}" destId="{B3FB45AC-1270-4179-9AF1-E205257557FA}" srcOrd="0" destOrd="0" parTransId="{7E1E1746-A93F-4141-90E0-C6E81FB6B9FB}" sibTransId="{466CC560-E502-4E80-9DC7-F4C89B24ADB4}"/>
    <dgm:cxn modelId="{42610ED4-6A91-4A06-B342-C9F362D5A141}" type="presOf" srcId="{B3FB45AC-1270-4179-9AF1-E205257557FA}" destId="{E6334378-9C0F-433E-B1DE-CD38273331E4}" srcOrd="0" destOrd="0" presId="urn:microsoft.com/office/officeart/2008/layout/HorizontalMultiLevelHierarchy"/>
    <dgm:cxn modelId="{7013E329-7F99-4A43-BE04-E33874EEB082}" srcId="{2FE5185C-B2CD-4ADF-9127-CB8858841812}" destId="{8EED5DCD-DAD3-4275-97E6-5131A741F46C}" srcOrd="1" destOrd="0" parTransId="{18035B19-7EFE-4537-9EAC-8258B0EF6B6D}" sibTransId="{9DF729B3-670A-48C6-85F9-EAED9D153EFA}"/>
    <dgm:cxn modelId="{46E0B2F3-F422-49AC-AA78-D7351C42AFC5}" srcId="{C1BF2515-5C13-48B8-BF12-283F2171D00B}" destId="{4C757AD4-C555-444E-BEBB-DF34A7820A5D}" srcOrd="0" destOrd="0" parTransId="{CC0D64B3-E334-4419-972A-51E4756A1648}" sibTransId="{6C25497E-03DD-466C-ADC1-215892230990}"/>
    <dgm:cxn modelId="{8AEC1D6D-E154-4CED-91B7-A4325B127EB3}" type="presOf" srcId="{2535658E-0A94-49D3-9E4E-C113D643453B}" destId="{CFB19488-B42A-4538-822B-A7BD2B7C7FEE}" srcOrd="0" destOrd="0" presId="urn:microsoft.com/office/officeart/2008/layout/HorizontalMultiLevelHierarchy"/>
    <dgm:cxn modelId="{14BB17B9-D874-426B-8DEA-69BD28924AC0}" type="presOf" srcId="{83F56357-4477-4E38-A16F-39A8105BA46B}" destId="{03364A88-3452-4911-911B-1EF0DD612430}" srcOrd="0" destOrd="0" presId="urn:microsoft.com/office/officeart/2008/layout/HorizontalMultiLevelHierarchy"/>
    <dgm:cxn modelId="{4C4D3883-76B7-4B22-9EFA-AAA6142FD4FD}" type="presOf" srcId="{9424E6B1-A7EC-4F28-A042-EF82A2890765}" destId="{F65E9B13-0E3F-4010-8E91-3A3E97C1390B}" srcOrd="0" destOrd="0" presId="urn:microsoft.com/office/officeart/2008/layout/HorizontalMultiLevelHierarchy"/>
    <dgm:cxn modelId="{80936801-6EC9-4362-9F5A-23C63324B3FC}" type="presOf" srcId="{CC0D64B3-E334-4419-972A-51E4756A1648}" destId="{6ADEEA5F-07F6-4996-9A9B-29B79AC026B6}" srcOrd="0" destOrd="0" presId="urn:microsoft.com/office/officeart/2008/layout/HorizontalMultiLevelHierarchy"/>
    <dgm:cxn modelId="{B7C144E9-1158-47D6-A39E-CD324CD313EB}" type="presOf" srcId="{CC0D64B3-E334-4419-972A-51E4756A1648}" destId="{5F4F7C0C-8D8F-42CD-B8CF-DBAE6318119E}" srcOrd="1" destOrd="0" presId="urn:microsoft.com/office/officeart/2008/layout/HorizontalMultiLevelHierarchy"/>
    <dgm:cxn modelId="{3FF1FCD3-4163-4AF9-83EC-AE99ABF135A1}" type="presOf" srcId="{731C2357-4A1B-4146-968B-8F3634B43A96}" destId="{D53A9880-0DE3-485D-9946-8973D0AF6EC0}" srcOrd="0" destOrd="0" presId="urn:microsoft.com/office/officeart/2008/layout/HorizontalMultiLevelHierarchy"/>
    <dgm:cxn modelId="{8351501F-28AA-467E-85C1-EF4FC48FA461}" type="presOf" srcId="{731C2357-4A1B-4146-968B-8F3634B43A96}" destId="{10B902B6-6AF6-4C77-BA39-B06A5C5C3959}" srcOrd="1" destOrd="0" presId="urn:microsoft.com/office/officeart/2008/layout/HorizontalMultiLevelHierarchy"/>
    <dgm:cxn modelId="{130897D4-C376-4C1B-9115-ECA7401D9BA1}" srcId="{2FE5185C-B2CD-4ADF-9127-CB8858841812}" destId="{0251E479-9F9F-4060-A39B-CCCFB5EFEB6C}" srcOrd="0" destOrd="0" parTransId="{62DB53FD-E281-4E2F-A25B-BC583AD466FF}" sibTransId="{785F3BD2-D879-48C5-AF7F-90491674F236}"/>
    <dgm:cxn modelId="{CCB72116-DB8A-463C-8AC8-AA38834729E5}" type="presOf" srcId="{701DD0B5-8F3C-47C2-9905-942209E4A398}" destId="{035F9344-FE78-4C4C-B9FB-C85E6CE46EC7}" srcOrd="0" destOrd="0" presId="urn:microsoft.com/office/officeart/2008/layout/HorizontalMultiLevelHierarchy"/>
    <dgm:cxn modelId="{76BC4CBC-326D-4B9F-A739-F8FB75F0109B}" type="presParOf" srcId="{03364A88-3452-4911-911B-1EF0DD612430}" destId="{5100578D-F45C-445C-BA68-876A8D048D11}" srcOrd="0" destOrd="0" presId="urn:microsoft.com/office/officeart/2008/layout/HorizontalMultiLevelHierarchy"/>
    <dgm:cxn modelId="{6CFE8A6B-B2BD-48B7-A655-DCA714054F49}" type="presParOf" srcId="{5100578D-F45C-445C-BA68-876A8D048D11}" destId="{E6334378-9C0F-433E-B1DE-CD38273331E4}" srcOrd="0" destOrd="0" presId="urn:microsoft.com/office/officeart/2008/layout/HorizontalMultiLevelHierarchy"/>
    <dgm:cxn modelId="{63BEFD52-E80C-4B99-98B4-5822CB2BC7D3}" type="presParOf" srcId="{5100578D-F45C-445C-BA68-876A8D048D11}" destId="{8EDF9A5B-D94A-458D-9B5A-3C9EDA2BE8CE}" srcOrd="1" destOrd="0" presId="urn:microsoft.com/office/officeart/2008/layout/HorizontalMultiLevelHierarchy"/>
    <dgm:cxn modelId="{F275F4AA-1AC6-4C72-B6F0-2E00212E94B1}" type="presParOf" srcId="{8EDF9A5B-D94A-458D-9B5A-3C9EDA2BE8CE}" destId="{D53A9880-0DE3-485D-9946-8973D0AF6EC0}" srcOrd="0" destOrd="0" presId="urn:microsoft.com/office/officeart/2008/layout/HorizontalMultiLevelHierarchy"/>
    <dgm:cxn modelId="{F77DCD32-44BD-41A8-B94B-D67E9675AFCC}" type="presParOf" srcId="{D53A9880-0DE3-485D-9946-8973D0AF6EC0}" destId="{10B902B6-6AF6-4C77-BA39-B06A5C5C3959}" srcOrd="0" destOrd="0" presId="urn:microsoft.com/office/officeart/2008/layout/HorizontalMultiLevelHierarchy"/>
    <dgm:cxn modelId="{44423F32-8354-436A-9969-F09559F82A9A}" type="presParOf" srcId="{8EDF9A5B-D94A-458D-9B5A-3C9EDA2BE8CE}" destId="{7BF90813-78E6-424C-870C-3A8C15F4998E}" srcOrd="1" destOrd="0" presId="urn:microsoft.com/office/officeart/2008/layout/HorizontalMultiLevelHierarchy"/>
    <dgm:cxn modelId="{F9261698-6190-4C85-AE2B-D7906C3F1FAA}" type="presParOf" srcId="{7BF90813-78E6-424C-870C-3A8C15F4998E}" destId="{E5D196E1-C15F-4C85-A67A-5C4F59E8BFB4}" srcOrd="0" destOrd="0" presId="urn:microsoft.com/office/officeart/2008/layout/HorizontalMultiLevelHierarchy"/>
    <dgm:cxn modelId="{0111FDFC-4043-45A7-99C5-E5EFAED9F2C3}" type="presParOf" srcId="{7BF90813-78E6-424C-870C-3A8C15F4998E}" destId="{072403BE-AB15-4C68-A93C-CEF0B06979DD}" srcOrd="1" destOrd="0" presId="urn:microsoft.com/office/officeart/2008/layout/HorizontalMultiLevelHierarchy"/>
    <dgm:cxn modelId="{4EAB0B0E-59B4-4B13-A1BC-69610EAD73E3}" type="presParOf" srcId="{072403BE-AB15-4C68-A93C-CEF0B06979DD}" destId="{96E82DD8-180C-4ED5-96A0-8DAC036F6B18}" srcOrd="0" destOrd="0" presId="urn:microsoft.com/office/officeart/2008/layout/HorizontalMultiLevelHierarchy"/>
    <dgm:cxn modelId="{651E223D-898B-4685-9353-67B7BE86B341}" type="presParOf" srcId="{96E82DD8-180C-4ED5-96A0-8DAC036F6B18}" destId="{ECF767CD-1D78-42D6-9C54-F19A717062D3}" srcOrd="0" destOrd="0" presId="urn:microsoft.com/office/officeart/2008/layout/HorizontalMultiLevelHierarchy"/>
    <dgm:cxn modelId="{3769B964-4AD9-4A2C-9ABD-BE8BE66A6F93}" type="presParOf" srcId="{072403BE-AB15-4C68-A93C-CEF0B06979DD}" destId="{10D49CCE-8B34-48CB-9BF6-025871F51EFD}" srcOrd="1" destOrd="0" presId="urn:microsoft.com/office/officeart/2008/layout/HorizontalMultiLevelHierarchy"/>
    <dgm:cxn modelId="{B3941B7C-47C6-43FA-8BC8-240AC91535E3}" type="presParOf" srcId="{10D49CCE-8B34-48CB-9BF6-025871F51EFD}" destId="{98AFD486-F5CA-4DD9-9DF4-9DEB73865FD7}" srcOrd="0" destOrd="0" presId="urn:microsoft.com/office/officeart/2008/layout/HorizontalMultiLevelHierarchy"/>
    <dgm:cxn modelId="{21214172-D4CF-4410-B554-A82D3655BF29}" type="presParOf" srcId="{10D49CCE-8B34-48CB-9BF6-025871F51EFD}" destId="{7422D51D-612F-456A-BCFF-0AEC20166725}" srcOrd="1" destOrd="0" presId="urn:microsoft.com/office/officeart/2008/layout/HorizontalMultiLevelHierarchy"/>
    <dgm:cxn modelId="{8C360DA7-F7DF-425B-AB64-35B08A82A2FA}" type="presParOf" srcId="{7422D51D-612F-456A-BCFF-0AEC20166725}" destId="{6ADEEA5F-07F6-4996-9A9B-29B79AC026B6}" srcOrd="0" destOrd="0" presId="urn:microsoft.com/office/officeart/2008/layout/HorizontalMultiLevelHierarchy"/>
    <dgm:cxn modelId="{97414A0A-4D06-4A49-AB26-1EBEF423DEFF}" type="presParOf" srcId="{6ADEEA5F-07F6-4996-9A9B-29B79AC026B6}" destId="{5F4F7C0C-8D8F-42CD-B8CF-DBAE6318119E}" srcOrd="0" destOrd="0" presId="urn:microsoft.com/office/officeart/2008/layout/HorizontalMultiLevelHierarchy"/>
    <dgm:cxn modelId="{6B123ED6-5868-464B-B464-68C8E866C860}" type="presParOf" srcId="{7422D51D-612F-456A-BCFF-0AEC20166725}" destId="{96442D7F-0FB6-4A63-9D28-678A20D0B888}" srcOrd="1" destOrd="0" presId="urn:microsoft.com/office/officeart/2008/layout/HorizontalMultiLevelHierarchy"/>
    <dgm:cxn modelId="{7515C998-B4E9-46EC-93BC-7E1F63B433E1}" type="presParOf" srcId="{96442D7F-0FB6-4A63-9D28-678A20D0B888}" destId="{0C30D007-042A-49FF-9872-676CE167040D}" srcOrd="0" destOrd="0" presId="urn:microsoft.com/office/officeart/2008/layout/HorizontalMultiLevelHierarchy"/>
    <dgm:cxn modelId="{E4F62FA6-1244-4F80-8922-0E5E0E6A322E}" type="presParOf" srcId="{96442D7F-0FB6-4A63-9D28-678A20D0B888}" destId="{E2B48297-1068-4CB1-A7E0-02C26AAB4BFF}" srcOrd="1" destOrd="0" presId="urn:microsoft.com/office/officeart/2008/layout/HorizontalMultiLevelHierarchy"/>
    <dgm:cxn modelId="{4009BB10-37A7-4517-91F7-CFB033A94FC0}" type="presParOf" srcId="{E2B48297-1068-4CB1-A7E0-02C26AAB4BFF}" destId="{F65E9B13-0E3F-4010-8E91-3A3E97C1390B}" srcOrd="0" destOrd="0" presId="urn:microsoft.com/office/officeart/2008/layout/HorizontalMultiLevelHierarchy"/>
    <dgm:cxn modelId="{97A8D343-B145-4877-962B-F272D3AF555D}" type="presParOf" srcId="{F65E9B13-0E3F-4010-8E91-3A3E97C1390B}" destId="{EF937A71-3C74-43D8-8D7A-ADA28CEA7C4F}" srcOrd="0" destOrd="0" presId="urn:microsoft.com/office/officeart/2008/layout/HorizontalMultiLevelHierarchy"/>
    <dgm:cxn modelId="{3AE8DF57-0E2B-4C81-A0B8-61D1CCC561F4}" type="presParOf" srcId="{E2B48297-1068-4CB1-A7E0-02C26AAB4BFF}" destId="{C1D2DDD3-3469-428D-9A90-968D425663C0}" srcOrd="1" destOrd="0" presId="urn:microsoft.com/office/officeart/2008/layout/HorizontalMultiLevelHierarchy"/>
    <dgm:cxn modelId="{0746648D-B9AB-41DD-93FB-329F46D1E633}" type="presParOf" srcId="{C1D2DDD3-3469-428D-9A90-968D425663C0}" destId="{AE532EFD-DFA7-49EE-B061-F69FD6D49FA6}" srcOrd="0" destOrd="0" presId="urn:microsoft.com/office/officeart/2008/layout/HorizontalMultiLevelHierarchy"/>
    <dgm:cxn modelId="{B0F6551A-FF67-481B-B0CF-2634C02ECDAB}" type="presParOf" srcId="{C1D2DDD3-3469-428D-9A90-968D425663C0}" destId="{155B3AEB-FBD4-4389-B73B-B68AFE0D5849}" srcOrd="1" destOrd="0" presId="urn:microsoft.com/office/officeart/2008/layout/HorizontalMultiLevelHierarchy"/>
    <dgm:cxn modelId="{9914CBBA-F0C9-46EA-850D-6B73FEDF549D}" type="presParOf" srcId="{E2B48297-1068-4CB1-A7E0-02C26AAB4BFF}" destId="{122FAC33-DBDD-4920-9174-E2916D39A0B7}" srcOrd="2" destOrd="0" presId="urn:microsoft.com/office/officeart/2008/layout/HorizontalMultiLevelHierarchy"/>
    <dgm:cxn modelId="{E910F961-3764-4831-9808-DE005231539E}" type="presParOf" srcId="{122FAC33-DBDD-4920-9174-E2916D39A0B7}" destId="{E1C18B32-5A65-457A-8439-53665EA9EC36}" srcOrd="0" destOrd="0" presId="urn:microsoft.com/office/officeart/2008/layout/HorizontalMultiLevelHierarchy"/>
    <dgm:cxn modelId="{F8FAFAE8-4F28-4E48-997D-DA99FD372B27}" type="presParOf" srcId="{E2B48297-1068-4CB1-A7E0-02C26AAB4BFF}" destId="{BFBEFFB1-D719-4603-9C54-62C1CC300810}" srcOrd="3" destOrd="0" presId="urn:microsoft.com/office/officeart/2008/layout/HorizontalMultiLevelHierarchy"/>
    <dgm:cxn modelId="{CE72264C-7544-468E-AE18-8A97C1641627}" type="presParOf" srcId="{BFBEFFB1-D719-4603-9C54-62C1CC300810}" destId="{0A8316DD-099C-4A01-A4C3-43D27A654573}" srcOrd="0" destOrd="0" presId="urn:microsoft.com/office/officeart/2008/layout/HorizontalMultiLevelHierarchy"/>
    <dgm:cxn modelId="{059DDC62-DB4C-4063-9316-9DCCC06FED37}" type="presParOf" srcId="{BFBEFFB1-D719-4603-9C54-62C1CC300810}" destId="{9A3604BF-67DE-4163-9D60-BF0C4C59AC30}" srcOrd="1" destOrd="0" presId="urn:microsoft.com/office/officeart/2008/layout/HorizontalMultiLevelHierarchy"/>
    <dgm:cxn modelId="{84C9DC0A-0305-497F-8EF5-397600FA48DE}" type="presParOf" srcId="{9A3604BF-67DE-4163-9D60-BF0C4C59AC30}" destId="{CC172BEC-3D1E-41A5-A487-8F9BF8D011EA}" srcOrd="0" destOrd="0" presId="urn:microsoft.com/office/officeart/2008/layout/HorizontalMultiLevelHierarchy"/>
    <dgm:cxn modelId="{D2B485A9-FF1B-42B4-BC0A-FCE8BCA5D651}" type="presParOf" srcId="{CC172BEC-3D1E-41A5-A487-8F9BF8D011EA}" destId="{07617E03-20C4-40C8-A3D5-DBC010BD374E}" srcOrd="0" destOrd="0" presId="urn:microsoft.com/office/officeart/2008/layout/HorizontalMultiLevelHierarchy"/>
    <dgm:cxn modelId="{474C71D8-FE0A-41F3-862E-B7CA217383A4}" type="presParOf" srcId="{9A3604BF-67DE-4163-9D60-BF0C4C59AC30}" destId="{0178418C-69D8-494C-BAF0-ABE0A7C98331}" srcOrd="1" destOrd="0" presId="urn:microsoft.com/office/officeart/2008/layout/HorizontalMultiLevelHierarchy"/>
    <dgm:cxn modelId="{D294F8AB-7DB9-4315-835F-E05A36AD0F67}" type="presParOf" srcId="{0178418C-69D8-494C-BAF0-ABE0A7C98331}" destId="{9E25E8E2-FA46-40A8-B03F-A17410528F26}" srcOrd="0" destOrd="0" presId="urn:microsoft.com/office/officeart/2008/layout/HorizontalMultiLevelHierarchy"/>
    <dgm:cxn modelId="{13FE7C5C-C04C-4CEE-84CF-95FB5130FA4A}" type="presParOf" srcId="{0178418C-69D8-494C-BAF0-ABE0A7C98331}" destId="{1C8A74BF-28A5-4BED-AE3E-422E84D1222F}" srcOrd="1" destOrd="0" presId="urn:microsoft.com/office/officeart/2008/layout/HorizontalMultiLevelHierarchy"/>
    <dgm:cxn modelId="{E34EE111-0C41-40CA-8D8E-331343BC8186}" type="presParOf" srcId="{9A3604BF-67DE-4163-9D60-BF0C4C59AC30}" destId="{2225A079-5183-402F-88FB-B0DF39AED8F2}" srcOrd="2" destOrd="0" presId="urn:microsoft.com/office/officeart/2008/layout/HorizontalMultiLevelHierarchy"/>
    <dgm:cxn modelId="{FFAA3967-5D75-4029-B81E-8FA009ABEAE4}" type="presParOf" srcId="{2225A079-5183-402F-88FB-B0DF39AED8F2}" destId="{5A8EC363-8881-4615-938E-CA922E0612A9}" srcOrd="0" destOrd="0" presId="urn:microsoft.com/office/officeart/2008/layout/HorizontalMultiLevelHierarchy"/>
    <dgm:cxn modelId="{89A96AF0-3DDA-4C1C-AD32-A00D215E9782}" type="presParOf" srcId="{9A3604BF-67DE-4163-9D60-BF0C4C59AC30}" destId="{8B0D7037-FC64-4864-9F6D-EA74D7F5CD19}" srcOrd="3" destOrd="0" presId="urn:microsoft.com/office/officeart/2008/layout/HorizontalMultiLevelHierarchy"/>
    <dgm:cxn modelId="{41F0F251-A6D9-4181-A273-C56641183F9E}" type="presParOf" srcId="{8B0D7037-FC64-4864-9F6D-EA74D7F5CD19}" destId="{8694B77C-A6D9-4B07-B7DB-043D719CDFBC}" srcOrd="0" destOrd="0" presId="urn:microsoft.com/office/officeart/2008/layout/HorizontalMultiLevelHierarchy"/>
    <dgm:cxn modelId="{942B55B0-F644-4543-BFFA-A9CEF3537A54}" type="presParOf" srcId="{8B0D7037-FC64-4864-9F6D-EA74D7F5CD19}" destId="{80303404-AA84-41A1-96F3-59C962809D05}" srcOrd="1" destOrd="0" presId="urn:microsoft.com/office/officeart/2008/layout/HorizontalMultiLevelHierarchy"/>
    <dgm:cxn modelId="{3AFD277D-0BD7-4062-8D35-5EAF646C6064}" type="presParOf" srcId="{9A3604BF-67DE-4163-9D60-BF0C4C59AC30}" destId="{960BB808-2E2C-4E1E-8F3B-692FAFF2F4FA}" srcOrd="4" destOrd="0" presId="urn:microsoft.com/office/officeart/2008/layout/HorizontalMultiLevelHierarchy"/>
    <dgm:cxn modelId="{F57BBE36-6221-40EA-90F2-E79598982530}" type="presParOf" srcId="{960BB808-2E2C-4E1E-8F3B-692FAFF2F4FA}" destId="{3CCFDC2E-B655-479B-9DB8-55304CE843E4}" srcOrd="0" destOrd="0" presId="urn:microsoft.com/office/officeart/2008/layout/HorizontalMultiLevelHierarchy"/>
    <dgm:cxn modelId="{080C3538-6B60-44A1-A515-D5023F770B80}" type="presParOf" srcId="{9A3604BF-67DE-4163-9D60-BF0C4C59AC30}" destId="{965D82DC-BEEC-42C3-ACF7-BCCFA2DA075C}" srcOrd="5" destOrd="0" presId="urn:microsoft.com/office/officeart/2008/layout/HorizontalMultiLevelHierarchy"/>
    <dgm:cxn modelId="{964A30CC-1CA1-48D1-97A2-78BE83264391}" type="presParOf" srcId="{965D82DC-BEEC-42C3-ACF7-BCCFA2DA075C}" destId="{035F9344-FE78-4C4C-B9FB-C85E6CE46EC7}" srcOrd="0" destOrd="0" presId="urn:microsoft.com/office/officeart/2008/layout/HorizontalMultiLevelHierarchy"/>
    <dgm:cxn modelId="{06A59D9C-8923-4048-8EC3-8065B5C73BA8}" type="presParOf" srcId="{965D82DC-BEEC-42C3-ACF7-BCCFA2DA075C}" destId="{4FC1F155-7D0D-4D42-AE51-DB40EB2F7D18}" srcOrd="1" destOrd="0" presId="urn:microsoft.com/office/officeart/2008/layout/HorizontalMultiLevelHierarchy"/>
    <dgm:cxn modelId="{3742DDCF-8817-4858-9CD5-62E1FF488F78}" type="presParOf" srcId="{072403BE-AB15-4C68-A93C-CEF0B06979DD}" destId="{8224D098-6B3D-4725-912F-76E6C8AC5D2B}" srcOrd="2" destOrd="0" presId="urn:microsoft.com/office/officeart/2008/layout/HorizontalMultiLevelHierarchy"/>
    <dgm:cxn modelId="{0D250C9A-8C71-45E8-B0E6-D0FAD2037E75}" type="presParOf" srcId="{8224D098-6B3D-4725-912F-76E6C8AC5D2B}" destId="{31126A27-AD29-4433-BF3C-1D37D80CCBCC}" srcOrd="0" destOrd="0" presId="urn:microsoft.com/office/officeart/2008/layout/HorizontalMultiLevelHierarchy"/>
    <dgm:cxn modelId="{D4A5A910-A208-49C5-BD10-3621110DFB1D}" type="presParOf" srcId="{072403BE-AB15-4C68-A93C-CEF0B06979DD}" destId="{D423D7DA-C5E9-4986-A92B-B5FC10EA56EB}" srcOrd="3" destOrd="0" presId="urn:microsoft.com/office/officeart/2008/layout/HorizontalMultiLevelHierarchy"/>
    <dgm:cxn modelId="{4234F8F4-A823-437E-BAE5-584473832F61}" type="presParOf" srcId="{D423D7DA-C5E9-4986-A92B-B5FC10EA56EB}" destId="{CFB19488-B42A-4538-822B-A7BD2B7C7FEE}" srcOrd="0" destOrd="0" presId="urn:microsoft.com/office/officeart/2008/layout/HorizontalMultiLevelHierarchy"/>
    <dgm:cxn modelId="{A7B0798D-0025-4B81-8FE6-C91A818AB5B2}" type="presParOf" srcId="{D423D7DA-C5E9-4986-A92B-B5FC10EA56EB}" destId="{A2A500C7-5CF7-4282-8978-9EA2893A5E11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224D098-6B3D-4725-912F-76E6C8AC5D2B}">
      <dsp:nvSpPr>
        <dsp:cNvPr id="0" name=""/>
        <dsp:cNvSpPr/>
      </dsp:nvSpPr>
      <dsp:spPr>
        <a:xfrm>
          <a:off x="2695148" y="2709333"/>
          <a:ext cx="357477" cy="34058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78738" y="0"/>
              </a:lnTo>
              <a:lnTo>
                <a:pt x="178738" y="340584"/>
              </a:lnTo>
              <a:lnTo>
                <a:pt x="357477" y="340584"/>
              </a:lnTo>
            </a:path>
          </a:pathLst>
        </a:custGeom>
        <a:noFill/>
        <a:ln w="6350" cap="flat" cmpd="sng" algn="ctr">
          <a:solidFill>
            <a:schemeClr val="accent3"/>
          </a:solidFill>
          <a:prstDash val="solid"/>
          <a:miter lim="800000"/>
        </a:ln>
        <a:effectLst/>
      </dsp:spPr>
      <dsp:style>
        <a:lnRef idx="1">
          <a:schemeClr val="accent3"/>
        </a:lnRef>
        <a:fillRef idx="0">
          <a:schemeClr val="accent3"/>
        </a:fillRef>
        <a:effectRef idx="0">
          <a:schemeClr val="accent3"/>
        </a:effectRef>
        <a:fontRef idx="minor">
          <a:schemeClr val="tx1"/>
        </a:fontRef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cs-CZ" sz="500" kern="1200"/>
        </a:p>
      </dsp:txBody>
      <dsp:txXfrm>
        <a:off x="2861543" y="2867282"/>
        <a:ext cx="24687" cy="24687"/>
      </dsp:txXfrm>
    </dsp:sp>
    <dsp:sp modelId="{2225A079-5183-402F-88FB-B0DF39AED8F2}">
      <dsp:nvSpPr>
        <dsp:cNvPr id="0" name=""/>
        <dsp:cNvSpPr/>
      </dsp:nvSpPr>
      <dsp:spPr>
        <a:xfrm>
          <a:off x="9129750" y="2709333"/>
          <a:ext cx="357477" cy="34058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78738" y="0"/>
              </a:lnTo>
              <a:lnTo>
                <a:pt x="178738" y="340584"/>
              </a:lnTo>
              <a:lnTo>
                <a:pt x="357477" y="34058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cs-CZ" sz="500" kern="1200"/>
        </a:p>
      </dsp:txBody>
      <dsp:txXfrm>
        <a:off x="9296146" y="2867282"/>
        <a:ext cx="24687" cy="24687"/>
      </dsp:txXfrm>
    </dsp:sp>
    <dsp:sp modelId="{CC172BEC-3D1E-41A5-A487-8F9BF8D011EA}">
      <dsp:nvSpPr>
        <dsp:cNvPr id="0" name=""/>
        <dsp:cNvSpPr/>
      </dsp:nvSpPr>
      <dsp:spPr>
        <a:xfrm>
          <a:off x="9129750" y="2368748"/>
          <a:ext cx="357477" cy="340584"/>
        </a:xfrm>
        <a:custGeom>
          <a:avLst/>
          <a:gdLst/>
          <a:ahLst/>
          <a:cxnLst/>
          <a:rect l="0" t="0" r="0" b="0"/>
          <a:pathLst>
            <a:path>
              <a:moveTo>
                <a:pt x="0" y="340584"/>
              </a:moveTo>
              <a:lnTo>
                <a:pt x="178738" y="340584"/>
              </a:lnTo>
              <a:lnTo>
                <a:pt x="178738" y="0"/>
              </a:lnTo>
              <a:lnTo>
                <a:pt x="357477" y="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cs-CZ" sz="500" kern="1200"/>
        </a:p>
      </dsp:txBody>
      <dsp:txXfrm>
        <a:off x="9296146" y="2526697"/>
        <a:ext cx="24687" cy="24687"/>
      </dsp:txXfrm>
    </dsp:sp>
    <dsp:sp modelId="{122FAC33-DBDD-4920-9174-E2916D39A0B7}">
      <dsp:nvSpPr>
        <dsp:cNvPr id="0" name=""/>
        <dsp:cNvSpPr/>
      </dsp:nvSpPr>
      <dsp:spPr>
        <a:xfrm>
          <a:off x="6984883" y="2368748"/>
          <a:ext cx="357477" cy="34058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78738" y="0"/>
              </a:lnTo>
              <a:lnTo>
                <a:pt x="178738" y="340584"/>
              </a:lnTo>
              <a:lnTo>
                <a:pt x="357477" y="34058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cs-CZ" sz="500" kern="1200"/>
        </a:p>
      </dsp:txBody>
      <dsp:txXfrm>
        <a:off x="7151278" y="2526697"/>
        <a:ext cx="24687" cy="24687"/>
      </dsp:txXfrm>
    </dsp:sp>
    <dsp:sp modelId="{F65E9B13-0E3F-4010-8E91-3A3E97C1390B}">
      <dsp:nvSpPr>
        <dsp:cNvPr id="0" name=""/>
        <dsp:cNvSpPr/>
      </dsp:nvSpPr>
      <dsp:spPr>
        <a:xfrm>
          <a:off x="6984883" y="2028163"/>
          <a:ext cx="357477" cy="340584"/>
        </a:xfrm>
        <a:custGeom>
          <a:avLst/>
          <a:gdLst/>
          <a:ahLst/>
          <a:cxnLst/>
          <a:rect l="0" t="0" r="0" b="0"/>
          <a:pathLst>
            <a:path>
              <a:moveTo>
                <a:pt x="0" y="340584"/>
              </a:moveTo>
              <a:lnTo>
                <a:pt x="178738" y="340584"/>
              </a:lnTo>
              <a:lnTo>
                <a:pt x="178738" y="0"/>
              </a:lnTo>
              <a:lnTo>
                <a:pt x="357477" y="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cs-CZ" sz="500" kern="1200"/>
        </a:p>
      </dsp:txBody>
      <dsp:txXfrm>
        <a:off x="7151278" y="2186112"/>
        <a:ext cx="24687" cy="24687"/>
      </dsp:txXfrm>
    </dsp:sp>
    <dsp:sp modelId="{6ADEEA5F-07F6-4996-9A9B-29B79AC026B6}">
      <dsp:nvSpPr>
        <dsp:cNvPr id="0" name=""/>
        <dsp:cNvSpPr/>
      </dsp:nvSpPr>
      <dsp:spPr>
        <a:xfrm>
          <a:off x="4840015" y="2323028"/>
          <a:ext cx="357477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357477" y="4572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cs-CZ" sz="500" kern="1200"/>
        </a:p>
      </dsp:txBody>
      <dsp:txXfrm>
        <a:off x="5009817" y="2359811"/>
        <a:ext cx="17873" cy="17873"/>
      </dsp:txXfrm>
    </dsp:sp>
    <dsp:sp modelId="{96E82DD8-180C-4ED5-96A0-8DAC036F6B18}">
      <dsp:nvSpPr>
        <dsp:cNvPr id="0" name=""/>
        <dsp:cNvSpPr/>
      </dsp:nvSpPr>
      <dsp:spPr>
        <a:xfrm>
          <a:off x="2695148" y="2368748"/>
          <a:ext cx="357477" cy="340584"/>
        </a:xfrm>
        <a:custGeom>
          <a:avLst/>
          <a:gdLst/>
          <a:ahLst/>
          <a:cxnLst/>
          <a:rect l="0" t="0" r="0" b="0"/>
          <a:pathLst>
            <a:path>
              <a:moveTo>
                <a:pt x="0" y="340584"/>
              </a:moveTo>
              <a:lnTo>
                <a:pt x="178738" y="340584"/>
              </a:lnTo>
              <a:lnTo>
                <a:pt x="178738" y="0"/>
              </a:lnTo>
              <a:lnTo>
                <a:pt x="357477" y="0"/>
              </a:lnTo>
            </a:path>
          </a:pathLst>
        </a:custGeom>
        <a:noFill/>
        <a:ln w="6350" cap="flat" cmpd="sng" algn="ctr">
          <a:solidFill>
            <a:schemeClr val="accent3"/>
          </a:solidFill>
          <a:prstDash val="solid"/>
          <a:miter lim="800000"/>
        </a:ln>
        <a:effectLst/>
      </dsp:spPr>
      <dsp:style>
        <a:lnRef idx="1">
          <a:schemeClr val="accent3"/>
        </a:lnRef>
        <a:fillRef idx="0">
          <a:schemeClr val="accent3"/>
        </a:fillRef>
        <a:effectRef idx="0">
          <a:schemeClr val="accent3"/>
        </a:effectRef>
        <a:fontRef idx="minor">
          <a:schemeClr val="tx1"/>
        </a:fontRef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cs-CZ" sz="500" kern="1200"/>
        </a:p>
      </dsp:txBody>
      <dsp:txXfrm>
        <a:off x="2861543" y="2526697"/>
        <a:ext cx="24687" cy="24687"/>
      </dsp:txXfrm>
    </dsp:sp>
    <dsp:sp modelId="{D53A9880-0DE3-485D-9946-8973D0AF6EC0}">
      <dsp:nvSpPr>
        <dsp:cNvPr id="0" name=""/>
        <dsp:cNvSpPr/>
      </dsp:nvSpPr>
      <dsp:spPr>
        <a:xfrm>
          <a:off x="550280" y="2663613"/>
          <a:ext cx="357477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357477" y="45720"/>
              </a:lnTo>
            </a:path>
          </a:pathLst>
        </a:custGeom>
        <a:noFill/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cs-CZ" sz="500" kern="1200"/>
        </a:p>
      </dsp:txBody>
      <dsp:txXfrm>
        <a:off x="720082" y="2700396"/>
        <a:ext cx="17873" cy="17873"/>
      </dsp:txXfrm>
    </dsp:sp>
    <dsp:sp modelId="{E6334378-9C0F-433E-B1DE-CD38273331E4}">
      <dsp:nvSpPr>
        <dsp:cNvPr id="0" name=""/>
        <dsp:cNvSpPr/>
      </dsp:nvSpPr>
      <dsp:spPr>
        <a:xfrm rot="16200000">
          <a:off x="-1156229" y="2436865"/>
          <a:ext cx="2868083" cy="544935"/>
        </a:xfrm>
        <a:prstGeom prst="rect">
          <a:avLst/>
        </a:prstGeom>
        <a:solidFill>
          <a:schemeClr val="accent4">
            <a:lumMod val="20000"/>
            <a:lumOff val="8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605" tIns="14605" rIns="14605" bIns="14605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300" kern="1200" dirty="0" smtClean="0"/>
            <a:t>Vyhledání chyb v obci </a:t>
          </a:r>
          <a:endParaRPr lang="cs-CZ" sz="2300" kern="1200" dirty="0"/>
        </a:p>
      </dsp:txBody>
      <dsp:txXfrm>
        <a:off x="-1156229" y="2436865"/>
        <a:ext cx="2868083" cy="544935"/>
      </dsp:txXfrm>
    </dsp:sp>
    <dsp:sp modelId="{E5D196E1-C15F-4C85-A67A-5C4F59E8BFB4}">
      <dsp:nvSpPr>
        <dsp:cNvPr id="0" name=""/>
        <dsp:cNvSpPr/>
      </dsp:nvSpPr>
      <dsp:spPr>
        <a:xfrm>
          <a:off x="907758" y="2436865"/>
          <a:ext cx="1787389" cy="544935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300" kern="1200" dirty="0" smtClean="0"/>
            <a:t>Existuje stavba ? </a:t>
          </a:r>
          <a:endParaRPr lang="cs-CZ" sz="1300" kern="1200" dirty="0"/>
        </a:p>
      </dsp:txBody>
      <dsp:txXfrm>
        <a:off x="907758" y="2436865"/>
        <a:ext cx="1787389" cy="544935"/>
      </dsp:txXfrm>
    </dsp:sp>
    <dsp:sp modelId="{98AFD486-F5CA-4DD9-9DF4-9DEB73865FD7}">
      <dsp:nvSpPr>
        <dsp:cNvPr id="0" name=""/>
        <dsp:cNvSpPr/>
      </dsp:nvSpPr>
      <dsp:spPr>
        <a:xfrm>
          <a:off x="3052626" y="2096280"/>
          <a:ext cx="1787389" cy="544935"/>
        </a:xfrm>
        <a:prstGeom prst="rect">
          <a:avLst/>
        </a:prstGeom>
        <a:solidFill>
          <a:schemeClr val="tx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300" kern="1200" dirty="0" smtClean="0"/>
            <a:t>ANO</a:t>
          </a:r>
          <a:endParaRPr lang="cs-CZ" sz="1300" kern="1200" dirty="0"/>
        </a:p>
      </dsp:txBody>
      <dsp:txXfrm>
        <a:off x="3052626" y="2096280"/>
        <a:ext cx="1787389" cy="544935"/>
      </dsp:txXfrm>
    </dsp:sp>
    <dsp:sp modelId="{0C30D007-042A-49FF-9872-676CE167040D}">
      <dsp:nvSpPr>
        <dsp:cNvPr id="0" name=""/>
        <dsp:cNvSpPr/>
      </dsp:nvSpPr>
      <dsp:spPr>
        <a:xfrm>
          <a:off x="5197493" y="2096280"/>
          <a:ext cx="1787389" cy="544935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300" kern="1200" dirty="0" smtClean="0"/>
            <a:t>Je stavba povolená a dokončená a mám všechny podklady</a:t>
          </a:r>
          <a:endParaRPr lang="cs-CZ" sz="1300" kern="1200" dirty="0"/>
        </a:p>
      </dsp:txBody>
      <dsp:txXfrm>
        <a:off x="5197493" y="2096280"/>
        <a:ext cx="1787389" cy="544935"/>
      </dsp:txXfrm>
    </dsp:sp>
    <dsp:sp modelId="{AE532EFD-DFA7-49EE-B061-F69FD6D49FA6}">
      <dsp:nvSpPr>
        <dsp:cNvPr id="0" name=""/>
        <dsp:cNvSpPr/>
      </dsp:nvSpPr>
      <dsp:spPr>
        <a:xfrm>
          <a:off x="7342361" y="1755695"/>
          <a:ext cx="1787389" cy="544935"/>
        </a:xfrm>
        <a:prstGeom prst="rect">
          <a:avLst/>
        </a:prstGeom>
        <a:solidFill>
          <a:srgbClr val="92D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300" kern="1200" dirty="0" smtClean="0"/>
            <a:t>ANO - Zapsat v ISÚI</a:t>
          </a:r>
          <a:endParaRPr lang="cs-CZ" sz="1300" kern="1200" dirty="0"/>
        </a:p>
      </dsp:txBody>
      <dsp:txXfrm>
        <a:off x="7342361" y="1755695"/>
        <a:ext cx="1787389" cy="544935"/>
      </dsp:txXfrm>
    </dsp:sp>
    <dsp:sp modelId="{0A8316DD-099C-4A01-A4C3-43D27A654573}">
      <dsp:nvSpPr>
        <dsp:cNvPr id="0" name=""/>
        <dsp:cNvSpPr/>
      </dsp:nvSpPr>
      <dsp:spPr>
        <a:xfrm>
          <a:off x="7342361" y="2436865"/>
          <a:ext cx="1787389" cy="544935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300" kern="1200" dirty="0" smtClean="0"/>
            <a:t>NE – Vyzvat vlastníka k předložení podkladů</a:t>
          </a:r>
          <a:endParaRPr lang="cs-CZ" sz="1300" kern="1200" dirty="0"/>
        </a:p>
      </dsp:txBody>
      <dsp:txXfrm>
        <a:off x="7342361" y="2436865"/>
        <a:ext cx="1787389" cy="544935"/>
      </dsp:txXfrm>
    </dsp:sp>
    <dsp:sp modelId="{9E25E8E2-FA46-40A8-B03F-A17410528F26}">
      <dsp:nvSpPr>
        <dsp:cNvPr id="0" name=""/>
        <dsp:cNvSpPr/>
      </dsp:nvSpPr>
      <dsp:spPr>
        <a:xfrm>
          <a:off x="9487228" y="2096280"/>
          <a:ext cx="1787389" cy="544935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300" kern="1200" dirty="0" smtClean="0"/>
            <a:t>Podklady doloženy</a:t>
          </a:r>
          <a:endParaRPr lang="cs-CZ" sz="1300" kern="1200" dirty="0"/>
        </a:p>
      </dsp:txBody>
      <dsp:txXfrm>
        <a:off x="9487228" y="2096280"/>
        <a:ext cx="1787389" cy="544935"/>
      </dsp:txXfrm>
    </dsp:sp>
    <dsp:sp modelId="{8694B77C-A6D9-4B07-B7DB-043D719CDFBC}">
      <dsp:nvSpPr>
        <dsp:cNvPr id="0" name=""/>
        <dsp:cNvSpPr/>
      </dsp:nvSpPr>
      <dsp:spPr>
        <a:xfrm>
          <a:off x="9487228" y="2777450"/>
          <a:ext cx="1787389" cy="544935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300" kern="1200" dirty="0" smtClean="0"/>
            <a:t>Podklady nedoloženy</a:t>
          </a:r>
          <a:endParaRPr lang="cs-CZ" sz="1300" kern="1200" dirty="0"/>
        </a:p>
      </dsp:txBody>
      <dsp:txXfrm>
        <a:off x="9487228" y="2777450"/>
        <a:ext cx="1787389" cy="544935"/>
      </dsp:txXfrm>
    </dsp:sp>
    <dsp:sp modelId="{CFB19488-B42A-4538-822B-A7BD2B7C7FEE}">
      <dsp:nvSpPr>
        <dsp:cNvPr id="0" name=""/>
        <dsp:cNvSpPr/>
      </dsp:nvSpPr>
      <dsp:spPr>
        <a:xfrm>
          <a:off x="3052626" y="2777450"/>
          <a:ext cx="1787389" cy="544935"/>
        </a:xfrm>
        <a:prstGeom prst="rect">
          <a:avLst/>
        </a:prstGeom>
        <a:solidFill>
          <a:srgbClr val="92D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300" kern="1200" dirty="0" smtClean="0"/>
            <a:t>NE - SMAZAT v ISÚI</a:t>
          </a:r>
          <a:endParaRPr lang="cs-CZ" sz="1300" kern="1200" dirty="0"/>
        </a:p>
      </dsp:txBody>
      <dsp:txXfrm>
        <a:off x="3052626" y="2777450"/>
        <a:ext cx="1787389" cy="54493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224D098-6B3D-4725-912F-76E6C8AC5D2B}">
      <dsp:nvSpPr>
        <dsp:cNvPr id="0" name=""/>
        <dsp:cNvSpPr/>
      </dsp:nvSpPr>
      <dsp:spPr>
        <a:xfrm>
          <a:off x="2695148" y="2709333"/>
          <a:ext cx="357477" cy="34058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78738" y="0"/>
              </a:lnTo>
              <a:lnTo>
                <a:pt x="178738" y="340584"/>
              </a:lnTo>
              <a:lnTo>
                <a:pt x="357477" y="340584"/>
              </a:lnTo>
            </a:path>
          </a:pathLst>
        </a:custGeom>
        <a:noFill/>
        <a:ln w="6350" cap="flat" cmpd="sng" algn="ctr">
          <a:solidFill>
            <a:schemeClr val="accent3"/>
          </a:solidFill>
          <a:prstDash val="solid"/>
          <a:miter lim="800000"/>
        </a:ln>
        <a:effectLst/>
      </dsp:spPr>
      <dsp:style>
        <a:lnRef idx="1">
          <a:schemeClr val="accent3"/>
        </a:lnRef>
        <a:fillRef idx="0">
          <a:schemeClr val="accent3"/>
        </a:fillRef>
        <a:effectRef idx="0">
          <a:schemeClr val="accent3"/>
        </a:effectRef>
        <a:fontRef idx="minor">
          <a:schemeClr val="tx1"/>
        </a:fontRef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cs-CZ" sz="500" kern="1200"/>
        </a:p>
      </dsp:txBody>
      <dsp:txXfrm>
        <a:off x="2861543" y="2867282"/>
        <a:ext cx="24687" cy="24687"/>
      </dsp:txXfrm>
    </dsp:sp>
    <dsp:sp modelId="{960BB808-2E2C-4E1E-8F3B-692FAFF2F4FA}">
      <dsp:nvSpPr>
        <dsp:cNvPr id="0" name=""/>
        <dsp:cNvSpPr/>
      </dsp:nvSpPr>
      <dsp:spPr>
        <a:xfrm>
          <a:off x="9129750" y="2709333"/>
          <a:ext cx="357477" cy="68116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78738" y="0"/>
              </a:lnTo>
              <a:lnTo>
                <a:pt x="178738" y="681169"/>
              </a:lnTo>
              <a:lnTo>
                <a:pt x="357477" y="681169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cs-CZ" sz="500" kern="1200"/>
        </a:p>
      </dsp:txBody>
      <dsp:txXfrm>
        <a:off x="9289257" y="3030686"/>
        <a:ext cx="38463" cy="38463"/>
      </dsp:txXfrm>
    </dsp:sp>
    <dsp:sp modelId="{2225A079-5183-402F-88FB-B0DF39AED8F2}">
      <dsp:nvSpPr>
        <dsp:cNvPr id="0" name=""/>
        <dsp:cNvSpPr/>
      </dsp:nvSpPr>
      <dsp:spPr>
        <a:xfrm>
          <a:off x="9129750" y="2663613"/>
          <a:ext cx="357477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357477" y="4572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cs-CZ" sz="500" kern="1200"/>
        </a:p>
      </dsp:txBody>
      <dsp:txXfrm>
        <a:off x="9299552" y="2700396"/>
        <a:ext cx="17873" cy="17873"/>
      </dsp:txXfrm>
    </dsp:sp>
    <dsp:sp modelId="{CC172BEC-3D1E-41A5-A487-8F9BF8D011EA}">
      <dsp:nvSpPr>
        <dsp:cNvPr id="0" name=""/>
        <dsp:cNvSpPr/>
      </dsp:nvSpPr>
      <dsp:spPr>
        <a:xfrm>
          <a:off x="9129750" y="2028163"/>
          <a:ext cx="357477" cy="681169"/>
        </a:xfrm>
        <a:custGeom>
          <a:avLst/>
          <a:gdLst/>
          <a:ahLst/>
          <a:cxnLst/>
          <a:rect l="0" t="0" r="0" b="0"/>
          <a:pathLst>
            <a:path>
              <a:moveTo>
                <a:pt x="0" y="681169"/>
              </a:moveTo>
              <a:lnTo>
                <a:pt x="178738" y="681169"/>
              </a:lnTo>
              <a:lnTo>
                <a:pt x="178738" y="0"/>
              </a:lnTo>
              <a:lnTo>
                <a:pt x="357477" y="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cs-CZ" sz="500" kern="1200"/>
        </a:p>
      </dsp:txBody>
      <dsp:txXfrm>
        <a:off x="9289257" y="2349516"/>
        <a:ext cx="38463" cy="38463"/>
      </dsp:txXfrm>
    </dsp:sp>
    <dsp:sp modelId="{122FAC33-DBDD-4920-9174-E2916D39A0B7}">
      <dsp:nvSpPr>
        <dsp:cNvPr id="0" name=""/>
        <dsp:cNvSpPr/>
      </dsp:nvSpPr>
      <dsp:spPr>
        <a:xfrm>
          <a:off x="6984883" y="2368748"/>
          <a:ext cx="357477" cy="34058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78738" y="0"/>
              </a:lnTo>
              <a:lnTo>
                <a:pt x="178738" y="340584"/>
              </a:lnTo>
              <a:lnTo>
                <a:pt x="357477" y="34058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cs-CZ" sz="500" kern="1200"/>
        </a:p>
      </dsp:txBody>
      <dsp:txXfrm>
        <a:off x="7151278" y="2526697"/>
        <a:ext cx="24687" cy="24687"/>
      </dsp:txXfrm>
    </dsp:sp>
    <dsp:sp modelId="{F65E9B13-0E3F-4010-8E91-3A3E97C1390B}">
      <dsp:nvSpPr>
        <dsp:cNvPr id="0" name=""/>
        <dsp:cNvSpPr/>
      </dsp:nvSpPr>
      <dsp:spPr>
        <a:xfrm>
          <a:off x="6984883" y="2028163"/>
          <a:ext cx="357477" cy="340584"/>
        </a:xfrm>
        <a:custGeom>
          <a:avLst/>
          <a:gdLst/>
          <a:ahLst/>
          <a:cxnLst/>
          <a:rect l="0" t="0" r="0" b="0"/>
          <a:pathLst>
            <a:path>
              <a:moveTo>
                <a:pt x="0" y="340584"/>
              </a:moveTo>
              <a:lnTo>
                <a:pt x="178738" y="340584"/>
              </a:lnTo>
              <a:lnTo>
                <a:pt x="178738" y="0"/>
              </a:lnTo>
              <a:lnTo>
                <a:pt x="357477" y="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cs-CZ" sz="500" kern="1200"/>
        </a:p>
      </dsp:txBody>
      <dsp:txXfrm>
        <a:off x="7151278" y="2186112"/>
        <a:ext cx="24687" cy="24687"/>
      </dsp:txXfrm>
    </dsp:sp>
    <dsp:sp modelId="{6ADEEA5F-07F6-4996-9A9B-29B79AC026B6}">
      <dsp:nvSpPr>
        <dsp:cNvPr id="0" name=""/>
        <dsp:cNvSpPr/>
      </dsp:nvSpPr>
      <dsp:spPr>
        <a:xfrm>
          <a:off x="4840015" y="2323028"/>
          <a:ext cx="357477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357477" y="4572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cs-CZ" sz="500" kern="1200"/>
        </a:p>
      </dsp:txBody>
      <dsp:txXfrm>
        <a:off x="5009817" y="2359811"/>
        <a:ext cx="17873" cy="17873"/>
      </dsp:txXfrm>
    </dsp:sp>
    <dsp:sp modelId="{96E82DD8-180C-4ED5-96A0-8DAC036F6B18}">
      <dsp:nvSpPr>
        <dsp:cNvPr id="0" name=""/>
        <dsp:cNvSpPr/>
      </dsp:nvSpPr>
      <dsp:spPr>
        <a:xfrm>
          <a:off x="2695148" y="2368748"/>
          <a:ext cx="357477" cy="340584"/>
        </a:xfrm>
        <a:custGeom>
          <a:avLst/>
          <a:gdLst/>
          <a:ahLst/>
          <a:cxnLst/>
          <a:rect l="0" t="0" r="0" b="0"/>
          <a:pathLst>
            <a:path>
              <a:moveTo>
                <a:pt x="0" y="340584"/>
              </a:moveTo>
              <a:lnTo>
                <a:pt x="178738" y="340584"/>
              </a:lnTo>
              <a:lnTo>
                <a:pt x="178738" y="0"/>
              </a:lnTo>
              <a:lnTo>
                <a:pt x="357477" y="0"/>
              </a:lnTo>
            </a:path>
          </a:pathLst>
        </a:custGeom>
        <a:noFill/>
        <a:ln w="6350" cap="flat" cmpd="sng" algn="ctr">
          <a:solidFill>
            <a:schemeClr val="accent3"/>
          </a:solidFill>
          <a:prstDash val="solid"/>
          <a:miter lim="800000"/>
        </a:ln>
        <a:effectLst/>
      </dsp:spPr>
      <dsp:style>
        <a:lnRef idx="1">
          <a:schemeClr val="accent3"/>
        </a:lnRef>
        <a:fillRef idx="0">
          <a:schemeClr val="accent3"/>
        </a:fillRef>
        <a:effectRef idx="0">
          <a:schemeClr val="accent3"/>
        </a:effectRef>
        <a:fontRef idx="minor">
          <a:schemeClr val="tx1"/>
        </a:fontRef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cs-CZ" sz="500" kern="1200"/>
        </a:p>
      </dsp:txBody>
      <dsp:txXfrm>
        <a:off x="2861543" y="2526697"/>
        <a:ext cx="24687" cy="24687"/>
      </dsp:txXfrm>
    </dsp:sp>
    <dsp:sp modelId="{D53A9880-0DE3-485D-9946-8973D0AF6EC0}">
      <dsp:nvSpPr>
        <dsp:cNvPr id="0" name=""/>
        <dsp:cNvSpPr/>
      </dsp:nvSpPr>
      <dsp:spPr>
        <a:xfrm>
          <a:off x="550280" y="2663613"/>
          <a:ext cx="357477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357477" y="45720"/>
              </a:lnTo>
            </a:path>
          </a:pathLst>
        </a:custGeom>
        <a:noFill/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cs-CZ" sz="500" kern="1200"/>
        </a:p>
      </dsp:txBody>
      <dsp:txXfrm>
        <a:off x="720082" y="2700396"/>
        <a:ext cx="17873" cy="17873"/>
      </dsp:txXfrm>
    </dsp:sp>
    <dsp:sp modelId="{E6334378-9C0F-433E-B1DE-CD38273331E4}">
      <dsp:nvSpPr>
        <dsp:cNvPr id="0" name=""/>
        <dsp:cNvSpPr/>
      </dsp:nvSpPr>
      <dsp:spPr>
        <a:xfrm rot="16200000">
          <a:off x="-1156229" y="2436865"/>
          <a:ext cx="2868083" cy="544935"/>
        </a:xfrm>
        <a:prstGeom prst="rect">
          <a:avLst/>
        </a:prstGeom>
        <a:solidFill>
          <a:schemeClr val="accent4">
            <a:lumMod val="20000"/>
            <a:lumOff val="8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605" tIns="14605" rIns="14605" bIns="14605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300" kern="1200" dirty="0" smtClean="0"/>
            <a:t>Vyhledání chyb v obci </a:t>
          </a:r>
          <a:endParaRPr lang="cs-CZ" sz="2300" kern="1200" dirty="0"/>
        </a:p>
      </dsp:txBody>
      <dsp:txXfrm>
        <a:off x="-1156229" y="2436865"/>
        <a:ext cx="2868083" cy="544935"/>
      </dsp:txXfrm>
    </dsp:sp>
    <dsp:sp modelId="{E5D196E1-C15F-4C85-A67A-5C4F59E8BFB4}">
      <dsp:nvSpPr>
        <dsp:cNvPr id="0" name=""/>
        <dsp:cNvSpPr/>
      </dsp:nvSpPr>
      <dsp:spPr>
        <a:xfrm>
          <a:off x="907758" y="2436865"/>
          <a:ext cx="1787389" cy="544935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300" kern="1200" dirty="0" smtClean="0"/>
            <a:t>Existuje stavba ? </a:t>
          </a:r>
          <a:endParaRPr lang="cs-CZ" sz="1300" kern="1200" dirty="0"/>
        </a:p>
      </dsp:txBody>
      <dsp:txXfrm>
        <a:off x="907758" y="2436865"/>
        <a:ext cx="1787389" cy="544935"/>
      </dsp:txXfrm>
    </dsp:sp>
    <dsp:sp modelId="{98AFD486-F5CA-4DD9-9DF4-9DEB73865FD7}">
      <dsp:nvSpPr>
        <dsp:cNvPr id="0" name=""/>
        <dsp:cNvSpPr/>
      </dsp:nvSpPr>
      <dsp:spPr>
        <a:xfrm>
          <a:off x="3052626" y="2096280"/>
          <a:ext cx="1787389" cy="544935"/>
        </a:xfrm>
        <a:prstGeom prst="rect">
          <a:avLst/>
        </a:prstGeom>
        <a:solidFill>
          <a:schemeClr val="tx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300" kern="1200" dirty="0" smtClean="0"/>
            <a:t>ANO</a:t>
          </a:r>
          <a:endParaRPr lang="cs-CZ" sz="1300" kern="1200" dirty="0"/>
        </a:p>
      </dsp:txBody>
      <dsp:txXfrm>
        <a:off x="3052626" y="2096280"/>
        <a:ext cx="1787389" cy="544935"/>
      </dsp:txXfrm>
    </dsp:sp>
    <dsp:sp modelId="{0C30D007-042A-49FF-9872-676CE167040D}">
      <dsp:nvSpPr>
        <dsp:cNvPr id="0" name=""/>
        <dsp:cNvSpPr/>
      </dsp:nvSpPr>
      <dsp:spPr>
        <a:xfrm>
          <a:off x="5197493" y="2096280"/>
          <a:ext cx="1787389" cy="544935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300" kern="1200" dirty="0" smtClean="0"/>
            <a:t>Je stavba vyznačená v KN ?</a:t>
          </a:r>
          <a:endParaRPr lang="cs-CZ" sz="1300" kern="1200" dirty="0"/>
        </a:p>
      </dsp:txBody>
      <dsp:txXfrm>
        <a:off x="5197493" y="2096280"/>
        <a:ext cx="1787389" cy="544935"/>
      </dsp:txXfrm>
    </dsp:sp>
    <dsp:sp modelId="{AE532EFD-DFA7-49EE-B061-F69FD6D49FA6}">
      <dsp:nvSpPr>
        <dsp:cNvPr id="0" name=""/>
        <dsp:cNvSpPr/>
      </dsp:nvSpPr>
      <dsp:spPr>
        <a:xfrm>
          <a:off x="7342361" y="1755695"/>
          <a:ext cx="1787389" cy="544935"/>
        </a:xfrm>
        <a:prstGeom prst="rect">
          <a:avLst/>
        </a:prstGeom>
        <a:solidFill>
          <a:srgbClr val="92D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300" kern="1200" dirty="0" smtClean="0"/>
            <a:t>ANO - Zapsat parcelu v ISÚI podle KN</a:t>
          </a:r>
          <a:endParaRPr lang="cs-CZ" sz="1300" kern="1200" dirty="0"/>
        </a:p>
      </dsp:txBody>
      <dsp:txXfrm>
        <a:off x="7342361" y="1755695"/>
        <a:ext cx="1787389" cy="544935"/>
      </dsp:txXfrm>
    </dsp:sp>
    <dsp:sp modelId="{0A8316DD-099C-4A01-A4C3-43D27A654573}">
      <dsp:nvSpPr>
        <dsp:cNvPr id="0" name=""/>
        <dsp:cNvSpPr/>
      </dsp:nvSpPr>
      <dsp:spPr>
        <a:xfrm>
          <a:off x="7342361" y="2436865"/>
          <a:ext cx="1787389" cy="544935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300" kern="1200" dirty="0" smtClean="0"/>
            <a:t>NE – je stavba očíslovaná ? </a:t>
          </a:r>
          <a:endParaRPr lang="cs-CZ" sz="1300" kern="1200" dirty="0"/>
        </a:p>
      </dsp:txBody>
      <dsp:txXfrm>
        <a:off x="7342361" y="2436865"/>
        <a:ext cx="1787389" cy="544935"/>
      </dsp:txXfrm>
    </dsp:sp>
    <dsp:sp modelId="{9E25E8E2-FA46-40A8-B03F-A17410528F26}">
      <dsp:nvSpPr>
        <dsp:cNvPr id="0" name=""/>
        <dsp:cNvSpPr/>
      </dsp:nvSpPr>
      <dsp:spPr>
        <a:xfrm>
          <a:off x="9487228" y="1755695"/>
          <a:ext cx="1787389" cy="544935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300" kern="1200" dirty="0" smtClean="0"/>
            <a:t>ANO – budova s čp/</a:t>
          </a:r>
          <a:r>
            <a:rPr lang="cs-CZ" sz="1300" kern="1200" dirty="0" err="1" smtClean="0"/>
            <a:t>če</a:t>
          </a:r>
          <a:r>
            <a:rPr lang="cs-CZ" sz="1300" kern="1200" dirty="0" smtClean="0"/>
            <a:t>, která se v KN neeviduje</a:t>
          </a:r>
          <a:endParaRPr lang="cs-CZ" sz="1300" kern="1200" dirty="0"/>
        </a:p>
      </dsp:txBody>
      <dsp:txXfrm>
        <a:off x="9487228" y="1755695"/>
        <a:ext cx="1787389" cy="544935"/>
      </dsp:txXfrm>
    </dsp:sp>
    <dsp:sp modelId="{8694B77C-A6D9-4B07-B7DB-043D719CDFBC}">
      <dsp:nvSpPr>
        <dsp:cNvPr id="0" name=""/>
        <dsp:cNvSpPr/>
      </dsp:nvSpPr>
      <dsp:spPr>
        <a:xfrm>
          <a:off x="9487228" y="2436865"/>
          <a:ext cx="1787389" cy="544935"/>
        </a:xfrm>
        <a:prstGeom prst="rect">
          <a:avLst/>
        </a:prstGeom>
        <a:solidFill>
          <a:schemeClr val="accent4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300" kern="1200" dirty="0" smtClean="0"/>
            <a:t>ANO – budova s čp/</a:t>
          </a:r>
          <a:r>
            <a:rPr lang="cs-CZ" sz="1300" kern="1200" dirty="0" err="1" smtClean="0"/>
            <a:t>če</a:t>
          </a:r>
          <a:r>
            <a:rPr lang="cs-CZ" sz="1300" kern="1200" dirty="0" smtClean="0"/>
            <a:t>, která se v KN eviduje – výzva vlastníkovi</a:t>
          </a:r>
          <a:endParaRPr lang="cs-CZ" sz="1300" kern="1200" dirty="0"/>
        </a:p>
      </dsp:txBody>
      <dsp:txXfrm>
        <a:off x="9487228" y="2436865"/>
        <a:ext cx="1787389" cy="544935"/>
      </dsp:txXfrm>
    </dsp:sp>
    <dsp:sp modelId="{035F9344-FE78-4C4C-B9FB-C85E6CE46EC7}">
      <dsp:nvSpPr>
        <dsp:cNvPr id="0" name=""/>
        <dsp:cNvSpPr/>
      </dsp:nvSpPr>
      <dsp:spPr>
        <a:xfrm>
          <a:off x="9487228" y="3118035"/>
          <a:ext cx="1787389" cy="544935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300" kern="1200" smtClean="0"/>
            <a:t>NE </a:t>
          </a:r>
          <a:r>
            <a:rPr lang="cs-CZ" sz="1300" kern="1200" dirty="0" smtClean="0"/>
            <a:t>– budova bez čp/</a:t>
          </a:r>
          <a:r>
            <a:rPr lang="cs-CZ" sz="1300" kern="1200" dirty="0" err="1" smtClean="0"/>
            <a:t>če</a:t>
          </a:r>
          <a:endParaRPr lang="cs-CZ" sz="1300" kern="1200" dirty="0"/>
        </a:p>
      </dsp:txBody>
      <dsp:txXfrm>
        <a:off x="9487228" y="3118035"/>
        <a:ext cx="1787389" cy="544935"/>
      </dsp:txXfrm>
    </dsp:sp>
    <dsp:sp modelId="{CFB19488-B42A-4538-822B-A7BD2B7C7FEE}">
      <dsp:nvSpPr>
        <dsp:cNvPr id="0" name=""/>
        <dsp:cNvSpPr/>
      </dsp:nvSpPr>
      <dsp:spPr>
        <a:xfrm>
          <a:off x="3052626" y="2777450"/>
          <a:ext cx="1787389" cy="544935"/>
        </a:xfrm>
        <a:prstGeom prst="rect">
          <a:avLst/>
        </a:prstGeom>
        <a:solidFill>
          <a:srgbClr val="92D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300" kern="1200" dirty="0" smtClean="0"/>
            <a:t>NE - SMAZAT v ISÚI</a:t>
          </a:r>
          <a:endParaRPr lang="cs-CZ" sz="1300" kern="1200" dirty="0"/>
        </a:p>
      </dsp:txBody>
      <dsp:txXfrm>
        <a:off x="3052626" y="2777450"/>
        <a:ext cx="1787389" cy="54493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>
            <a:extLst>
              <a:ext uri="{FF2B5EF4-FFF2-40B4-BE49-F238E27FC236}">
                <a16:creationId xmlns:a16="http://schemas.microsoft.com/office/drawing/2014/main" id="{AAA8C26C-A5C7-FEBB-5817-23C01B253BD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>
            <a:extLst>
              <a:ext uri="{FF2B5EF4-FFF2-40B4-BE49-F238E27FC236}">
                <a16:creationId xmlns:a16="http://schemas.microsoft.com/office/drawing/2014/main" id="{ED14BA7B-26B5-E96E-C8C9-7588E7704A84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97E867F-565A-4AA7-8E4F-4FA570E673F5}" type="datetimeFigureOut">
              <a:rPr lang="cs-CZ" smtClean="0"/>
              <a:t>12.06.2026</a:t>
            </a:fld>
            <a:endParaRPr lang="cs-CZ"/>
          </a:p>
        </p:txBody>
      </p:sp>
      <p:sp>
        <p:nvSpPr>
          <p:cNvPr id="4" name="Zástupný symbol pro zápatí 3">
            <a:extLst>
              <a:ext uri="{FF2B5EF4-FFF2-40B4-BE49-F238E27FC236}">
                <a16:creationId xmlns:a16="http://schemas.microsoft.com/office/drawing/2014/main" id="{4483ED85-3746-16C5-9929-AFA9A18280C7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5" name="Zástupný symbol pro číslo snímku 4">
            <a:extLst>
              <a:ext uri="{FF2B5EF4-FFF2-40B4-BE49-F238E27FC236}">
                <a16:creationId xmlns:a16="http://schemas.microsoft.com/office/drawing/2014/main" id="{0233FDE4-5845-9F64-3FC8-F0AADA7220E9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2B730F-E924-46DB-AD1A-0FB56D03548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70250086"/>
      </p:ext>
    </p:extLst>
  </p:cSld>
  <p:clrMap bg1="lt1" tx1="dk1" bg2="lt2" tx2="dk2" accent1="accent1" accent2="accent2" accent3="accent3" accent4="accent4" accent5="accent5" accent6="accent6" hlink="hlink" folHlink="folHlink"/>
  <p:extLst>
    <p:ext uri="{56416CCD-93CA-4268-BC5B-53C4BB910035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b="0" i="0">
                <a:latin typeface="Arial" panose="020B0604020202020204" pitchFamily="34" charset="0"/>
              </a:defRPr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b="0" i="0">
                <a:latin typeface="Arial" panose="020B0604020202020204" pitchFamily="34" charset="0"/>
              </a:defRPr>
            </a:lvl1pPr>
          </a:lstStyle>
          <a:p>
            <a:fld id="{DEE7B8BB-D9D6-467F-9994-F012167BAEAE}" type="datetimeFigureOut">
              <a:rPr lang="cs-CZ" smtClean="0"/>
              <a:pPr/>
              <a:t>12.06.2026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b="0" i="0">
                <a:latin typeface="Arial" panose="020B0604020202020204" pitchFamily="34" charset="0"/>
              </a:defRPr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i="0">
                <a:latin typeface="Arial" panose="020B0604020202020204" pitchFamily="34" charset="0"/>
              </a:defRPr>
            </a:lvl1pPr>
          </a:lstStyle>
          <a:p>
            <a:fld id="{D658EE2B-939F-47CD-9BC5-5FD16CEF397F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352180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b="0" i="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658EE2B-939F-47CD-9BC5-5FD16CEF397F}" type="slidenum">
              <a:rPr lang="cs-CZ" smtClean="0"/>
              <a:pPr/>
              <a:t>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4120492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baseline="0" dirty="0" smtClean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40CBB5-8B97-4470-8A65-B1C2F1F8EF23}" type="slidenum">
              <a:rPr lang="cs-CZ" smtClean="0"/>
              <a:t>10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6144728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658EE2B-939F-47CD-9BC5-5FD16CEF397F}" type="slidenum">
              <a:rPr lang="cs-CZ" smtClean="0"/>
              <a:pPr/>
              <a:t>11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336644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58EE2B-939F-47CD-9BC5-5FD16CEF397F}" type="slidenum">
              <a:rPr lang="cs-CZ" smtClean="0"/>
              <a:pPr/>
              <a:t>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7879183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58EE2B-939F-47CD-9BC5-5FD16CEF397F}" type="slidenum">
              <a:rPr lang="cs-CZ" smtClean="0"/>
              <a:pPr/>
              <a:t>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4474255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 smtClean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58EE2B-939F-47CD-9BC5-5FD16CEF397F}" type="slidenum">
              <a:rPr lang="cs-CZ" smtClean="0"/>
              <a:pPr/>
              <a:t>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062871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58EE2B-939F-47CD-9BC5-5FD16CEF397F}" type="slidenum">
              <a:rPr lang="cs-CZ" smtClean="0"/>
              <a:pPr/>
              <a:t>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7258973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58EE2B-939F-47CD-9BC5-5FD16CEF397F}" type="slidenum">
              <a:rPr lang="cs-CZ" smtClean="0"/>
              <a:pPr/>
              <a:t>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6705999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58EE2B-939F-47CD-9BC5-5FD16CEF397F}" type="slidenum">
              <a:rPr lang="cs-CZ" smtClean="0"/>
              <a:pPr/>
              <a:t>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1174505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58EE2B-939F-47CD-9BC5-5FD16CEF397F}" type="slidenum">
              <a:rPr lang="cs-CZ" smtClean="0"/>
              <a:pPr/>
              <a:t>8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9824935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58EE2B-939F-47CD-9BC5-5FD16CEF397F}" type="slidenum">
              <a:rPr lang="cs-CZ" smtClean="0"/>
              <a:pPr/>
              <a:t>9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715834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sv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svg"/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4">
            <a:extLst>
              <a:ext uri="{FF2B5EF4-FFF2-40B4-BE49-F238E27FC236}">
                <a16:creationId xmlns:a16="http://schemas.microsoft.com/office/drawing/2014/main" id="{502128D7-7D8E-3FD3-2966-7243807205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0000" y="2761200"/>
            <a:ext cx="5400000" cy="1918800"/>
          </a:xfrm>
        </p:spPr>
        <p:txBody>
          <a:bodyPr/>
          <a:lstStyle>
            <a:lvl1pPr>
              <a:lnSpc>
                <a:spcPct val="100000"/>
              </a:lnSpc>
              <a:defRPr/>
            </a:lvl1pPr>
          </a:lstStyle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6300000" y="4889060"/>
            <a:ext cx="5400000" cy="1223416"/>
          </a:xfr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000">
                <a:solidFill>
                  <a:schemeClr val="accent5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 smtClean="0"/>
              <a:t>Kliknutím můžete upravit styl předlohy.</a:t>
            </a:r>
            <a:endParaRPr lang="cs-CZ" dirty="0"/>
          </a:p>
        </p:txBody>
      </p:sp>
      <p:sp>
        <p:nvSpPr>
          <p:cNvPr id="2" name="Zástupný symbol pro datum 1">
            <a:extLst>
              <a:ext uri="{FF2B5EF4-FFF2-40B4-BE49-F238E27FC236}">
                <a16:creationId xmlns:a16="http://schemas.microsoft.com/office/drawing/2014/main" id="{8BA52893-D068-F60C-D798-56BBE2DCB8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z="1000" smtClean="0"/>
              <a:t>10. 6. 2026</a:t>
            </a:r>
            <a:endParaRPr lang="cs-CZ" sz="1000" dirty="0"/>
          </a:p>
        </p:txBody>
      </p:sp>
    </p:spTree>
    <p:extLst>
      <p:ext uri="{BB962C8B-B14F-4D97-AF65-F5344CB8AC3E}">
        <p14:creationId xmlns:p14="http://schemas.microsoft.com/office/powerpoint/2010/main" val="336481060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404" userDrawn="1">
          <p15:clr>
            <a:srgbClr val="9FCC3B"/>
          </p15:clr>
        </p15:guide>
        <p15:guide id="2" pos="431" userDrawn="1">
          <p15:clr>
            <a:srgbClr val="9FCC3B"/>
          </p15:clr>
        </p15:guide>
        <p15:guide id="3" orient="horz" pos="1394" userDrawn="1">
          <p15:clr>
            <a:srgbClr val="9FCC3B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ři sloup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4000" y="619932"/>
            <a:ext cx="9903600" cy="594000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5" name="Zástupný text 8">
            <a:extLst>
              <a:ext uri="{FF2B5EF4-FFF2-40B4-BE49-F238E27FC236}">
                <a16:creationId xmlns:a16="http://schemas.microsoft.com/office/drawing/2014/main" id="{79AB1A28-726C-70D7-6F65-D304F6CA8EFE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84000" y="1243809"/>
            <a:ext cx="9900000" cy="772560"/>
          </a:xfrm>
        </p:spPr>
        <p:txBody>
          <a:bodyPr/>
          <a:lstStyle>
            <a:lvl1pPr marL="0" indent="0">
              <a:buNone/>
              <a:defRPr>
                <a:solidFill>
                  <a:schemeClr val="accent5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6" name="Zástupný obsah 5">
            <a:extLst>
              <a:ext uri="{FF2B5EF4-FFF2-40B4-BE49-F238E27FC236}">
                <a16:creationId xmlns:a16="http://schemas.microsoft.com/office/drawing/2014/main" id="{A470DB23-02F9-7A0D-0BE3-B7B3966762C1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684000" y="2278069"/>
            <a:ext cx="3384000" cy="3960000"/>
          </a:xfrm>
        </p:spPr>
        <p:txBody>
          <a:bodyPr/>
          <a:lstStyle>
            <a:lvl2pPr marL="288000" indent="-288000">
              <a:defRPr/>
            </a:lvl2pPr>
          </a:lstStyle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8" name="Zástupný obsah 5">
            <a:extLst>
              <a:ext uri="{FF2B5EF4-FFF2-40B4-BE49-F238E27FC236}">
                <a16:creationId xmlns:a16="http://schemas.microsoft.com/office/drawing/2014/main" id="{34622E57-4DBB-EC34-C3CF-564E6511DEFC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4399199" y="2278069"/>
            <a:ext cx="3384000" cy="3960000"/>
          </a:xfrm>
        </p:spPr>
        <p:txBody>
          <a:bodyPr/>
          <a:lstStyle>
            <a:lvl2pPr marL="288000" indent="-288000">
              <a:defRPr/>
            </a:lvl2pPr>
          </a:lstStyle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9" name="Zástupný obsah 5">
            <a:extLst>
              <a:ext uri="{FF2B5EF4-FFF2-40B4-BE49-F238E27FC236}">
                <a16:creationId xmlns:a16="http://schemas.microsoft.com/office/drawing/2014/main" id="{DB9075DF-D594-9AF7-F5CE-1A9B3B43E33D}"/>
              </a:ext>
            </a:extLst>
          </p:cNvPr>
          <p:cNvSpPr>
            <a:spLocks noGrp="1"/>
          </p:cNvSpPr>
          <p:nvPr>
            <p:ph sz="quarter" idx="19"/>
          </p:nvPr>
        </p:nvSpPr>
        <p:spPr>
          <a:xfrm>
            <a:off x="8114399" y="2278069"/>
            <a:ext cx="3384000" cy="3960000"/>
          </a:xfrm>
        </p:spPr>
        <p:txBody>
          <a:bodyPr/>
          <a:lstStyle>
            <a:lvl2pPr marL="288000" indent="-288000">
              <a:defRPr/>
            </a:lvl2pPr>
          </a:lstStyle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13" name="Zástupný symbol pro zápatí 12">
            <a:extLst>
              <a:ext uri="{FF2B5EF4-FFF2-40B4-BE49-F238E27FC236}">
                <a16:creationId xmlns:a16="http://schemas.microsoft.com/office/drawing/2014/main" id="{1A8F4358-2A52-2A18-7EDD-D3ECE711529B}"/>
              </a:ext>
            </a:extLst>
          </p:cNvPr>
          <p:cNvSpPr>
            <a:spLocks noGrp="1"/>
          </p:cNvSpPr>
          <p:nvPr>
            <p:ph type="ftr" sz="quarter" idx="21"/>
          </p:nvPr>
        </p:nvSpPr>
        <p:spPr/>
        <p:txBody>
          <a:bodyPr/>
          <a:lstStyle/>
          <a:p>
            <a:pPr algn="l"/>
            <a:endParaRPr lang="cs-CZ" dirty="0"/>
          </a:p>
        </p:txBody>
      </p:sp>
      <p:sp>
        <p:nvSpPr>
          <p:cNvPr id="14" name="Zástupný symbol pro číslo snímku 13">
            <a:extLst>
              <a:ext uri="{FF2B5EF4-FFF2-40B4-BE49-F238E27FC236}">
                <a16:creationId xmlns:a16="http://schemas.microsoft.com/office/drawing/2014/main" id="{20237B32-11C6-7270-3AEA-E7E23F49ED8D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>
          <a:xfrm>
            <a:off x="10584000" y="6300000"/>
            <a:ext cx="914399" cy="365125"/>
          </a:xfrm>
        </p:spPr>
        <p:txBody>
          <a:bodyPr/>
          <a:lstStyle/>
          <a:p>
            <a:fld id="{1CF5A12E-3DFE-4C3E-9036-7893F29C52C1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346318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ři sloupce s pozad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4000" y="619932"/>
            <a:ext cx="9900000" cy="599268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9" name="Zástupný text 8">
            <a:extLst>
              <a:ext uri="{FF2B5EF4-FFF2-40B4-BE49-F238E27FC236}">
                <a16:creationId xmlns:a16="http://schemas.microsoft.com/office/drawing/2014/main" id="{6F99AF0C-D583-5D11-E4A5-C93DED75A4D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84000" y="1243809"/>
            <a:ext cx="9900000" cy="772560"/>
          </a:xfrm>
        </p:spPr>
        <p:txBody>
          <a:bodyPr/>
          <a:lstStyle>
            <a:lvl1pPr marL="0" indent="0">
              <a:buNone/>
              <a:defRPr>
                <a:solidFill>
                  <a:schemeClr val="accent5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5" name="Zástupný obsah 5">
            <a:extLst>
              <a:ext uri="{FF2B5EF4-FFF2-40B4-BE49-F238E27FC236}">
                <a16:creationId xmlns:a16="http://schemas.microsoft.com/office/drawing/2014/main" id="{7A34AA89-518C-D6AC-CDB3-0DE9D45730B6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684000" y="2278069"/>
            <a:ext cx="3384000" cy="3960000"/>
          </a:xfrm>
          <a:solidFill>
            <a:schemeClr val="accent1"/>
          </a:solidFill>
        </p:spPr>
        <p:txBody>
          <a:bodyPr lIns="180000" tIns="180000" rIns="144000" bIns="72000"/>
          <a:lstStyle>
            <a:lvl1pPr marL="216000" indent="-216000">
              <a:defRPr sz="1500"/>
            </a:lvl1pPr>
            <a:lvl2pPr marL="216000">
              <a:defRPr sz="1500"/>
            </a:lvl2pPr>
            <a:lvl3pPr marL="648000">
              <a:defRPr sz="1200"/>
            </a:lvl3pPr>
            <a:lvl4pPr marL="864000">
              <a:defRPr sz="1200">
                <a:solidFill>
                  <a:schemeClr val="tx1"/>
                </a:solidFill>
              </a:defRPr>
            </a:lvl4pPr>
          </a:lstStyle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</p:txBody>
      </p:sp>
      <p:sp>
        <p:nvSpPr>
          <p:cNvPr id="14" name="Zástupný obsah 5">
            <a:extLst>
              <a:ext uri="{FF2B5EF4-FFF2-40B4-BE49-F238E27FC236}">
                <a16:creationId xmlns:a16="http://schemas.microsoft.com/office/drawing/2014/main" id="{F5C06968-058F-D011-06D6-01032E89CEFD}"/>
              </a:ext>
            </a:extLst>
          </p:cNvPr>
          <p:cNvSpPr>
            <a:spLocks noGrp="1"/>
          </p:cNvSpPr>
          <p:nvPr>
            <p:ph sz="quarter" idx="23"/>
          </p:nvPr>
        </p:nvSpPr>
        <p:spPr>
          <a:xfrm>
            <a:off x="4399200" y="2278069"/>
            <a:ext cx="3384000" cy="3960000"/>
          </a:xfrm>
          <a:solidFill>
            <a:schemeClr val="accent1"/>
          </a:solidFill>
        </p:spPr>
        <p:txBody>
          <a:bodyPr lIns="180000" tIns="180000" rIns="144000" bIns="72000"/>
          <a:lstStyle>
            <a:lvl1pPr marL="216000" indent="-216000">
              <a:defRPr sz="1500"/>
            </a:lvl1pPr>
            <a:lvl2pPr marL="216000">
              <a:defRPr sz="1500"/>
            </a:lvl2pPr>
            <a:lvl3pPr marL="648000">
              <a:defRPr sz="1200"/>
            </a:lvl3pPr>
            <a:lvl4pPr marL="864000">
              <a:defRPr sz="1200">
                <a:solidFill>
                  <a:schemeClr val="tx1"/>
                </a:solidFill>
              </a:defRPr>
            </a:lvl4pPr>
          </a:lstStyle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</p:txBody>
      </p:sp>
      <p:sp>
        <p:nvSpPr>
          <p:cNvPr id="15" name="Zástupný obsah 5">
            <a:extLst>
              <a:ext uri="{FF2B5EF4-FFF2-40B4-BE49-F238E27FC236}">
                <a16:creationId xmlns:a16="http://schemas.microsoft.com/office/drawing/2014/main" id="{98355326-2F70-4A4F-590D-CC40624BFECC}"/>
              </a:ext>
            </a:extLst>
          </p:cNvPr>
          <p:cNvSpPr>
            <a:spLocks noGrp="1"/>
          </p:cNvSpPr>
          <p:nvPr>
            <p:ph sz="quarter" idx="24"/>
          </p:nvPr>
        </p:nvSpPr>
        <p:spPr>
          <a:xfrm>
            <a:off x="8114399" y="2278069"/>
            <a:ext cx="3384000" cy="3960000"/>
          </a:xfrm>
          <a:solidFill>
            <a:schemeClr val="accent1"/>
          </a:solidFill>
        </p:spPr>
        <p:txBody>
          <a:bodyPr lIns="180000" tIns="180000" rIns="144000" bIns="72000"/>
          <a:lstStyle>
            <a:lvl1pPr marL="216000" indent="-216000">
              <a:defRPr sz="1500"/>
            </a:lvl1pPr>
            <a:lvl2pPr marL="216000">
              <a:defRPr sz="1500"/>
            </a:lvl2pPr>
            <a:lvl3pPr marL="648000">
              <a:defRPr sz="1200"/>
            </a:lvl3pPr>
            <a:lvl4pPr marL="864000">
              <a:defRPr sz="1200">
                <a:solidFill>
                  <a:schemeClr val="tx1"/>
                </a:solidFill>
              </a:defRPr>
            </a:lvl4pPr>
          </a:lstStyle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</p:txBody>
      </p:sp>
      <p:sp>
        <p:nvSpPr>
          <p:cNvPr id="12" name="Zástupný symbol pro zápatí 11">
            <a:extLst>
              <a:ext uri="{FF2B5EF4-FFF2-40B4-BE49-F238E27FC236}">
                <a16:creationId xmlns:a16="http://schemas.microsoft.com/office/drawing/2014/main" id="{D557F747-0911-C7A1-CF9E-8B93A0D34E4F}"/>
              </a:ext>
            </a:extLst>
          </p:cNvPr>
          <p:cNvSpPr>
            <a:spLocks noGrp="1"/>
          </p:cNvSpPr>
          <p:nvPr>
            <p:ph type="ftr" sz="quarter" idx="21"/>
          </p:nvPr>
        </p:nvSpPr>
        <p:spPr/>
        <p:txBody>
          <a:bodyPr/>
          <a:lstStyle/>
          <a:p>
            <a:pPr algn="l"/>
            <a:endParaRPr lang="cs-CZ" dirty="0"/>
          </a:p>
        </p:txBody>
      </p:sp>
      <p:sp>
        <p:nvSpPr>
          <p:cNvPr id="13" name="Zástupný symbol pro číslo snímku 12">
            <a:extLst>
              <a:ext uri="{FF2B5EF4-FFF2-40B4-BE49-F238E27FC236}">
                <a16:creationId xmlns:a16="http://schemas.microsoft.com/office/drawing/2014/main" id="{9EE5B781-3009-59D3-CA15-ABA5CF8E6A1A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>
          <a:xfrm>
            <a:off x="10584000" y="6300000"/>
            <a:ext cx="914399" cy="365125"/>
          </a:xfrm>
        </p:spPr>
        <p:txBody>
          <a:bodyPr/>
          <a:lstStyle/>
          <a:p>
            <a:fld id="{1CF5A12E-3DFE-4C3E-9036-7893F29C52C1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6830137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ři sloupce s pozadím a šipk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4000" y="619932"/>
            <a:ext cx="9900000" cy="599268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9" name="Zástupný text 8">
            <a:extLst>
              <a:ext uri="{FF2B5EF4-FFF2-40B4-BE49-F238E27FC236}">
                <a16:creationId xmlns:a16="http://schemas.microsoft.com/office/drawing/2014/main" id="{6F99AF0C-D583-5D11-E4A5-C93DED75A4D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84000" y="1243809"/>
            <a:ext cx="9900000" cy="772560"/>
          </a:xfrm>
        </p:spPr>
        <p:txBody>
          <a:bodyPr/>
          <a:lstStyle>
            <a:lvl1pPr marL="0" indent="0">
              <a:buNone/>
              <a:defRPr>
                <a:solidFill>
                  <a:schemeClr val="accent5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4" name="Zástupný obsah 5">
            <a:extLst>
              <a:ext uri="{FF2B5EF4-FFF2-40B4-BE49-F238E27FC236}">
                <a16:creationId xmlns:a16="http://schemas.microsoft.com/office/drawing/2014/main" id="{54483967-348E-1705-D735-D2E72F6E9E54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684000" y="2278069"/>
            <a:ext cx="3106800" cy="3960000"/>
          </a:xfrm>
          <a:solidFill>
            <a:schemeClr val="accent1"/>
          </a:solidFill>
        </p:spPr>
        <p:txBody>
          <a:bodyPr lIns="180000" tIns="180000" rIns="144000" bIns="72000"/>
          <a:lstStyle>
            <a:lvl1pPr marL="216000" indent="-216000">
              <a:defRPr sz="1500"/>
            </a:lvl1pPr>
            <a:lvl2pPr marL="216000">
              <a:defRPr sz="1500"/>
            </a:lvl2pPr>
            <a:lvl3pPr marL="648000">
              <a:defRPr sz="1200"/>
            </a:lvl3pPr>
            <a:lvl4pPr marL="864000">
              <a:defRPr sz="1200">
                <a:solidFill>
                  <a:schemeClr val="tx1"/>
                </a:solidFill>
              </a:defRPr>
            </a:lvl4pPr>
          </a:lstStyle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</p:txBody>
      </p:sp>
      <p:pic>
        <p:nvPicPr>
          <p:cNvPr id="5" name="Obrázek 5">
            <a:extLst>
              <a:ext uri="{FF2B5EF4-FFF2-40B4-BE49-F238E27FC236}">
                <a16:creationId xmlns:a16="http://schemas.microsoft.com/office/drawing/2014/main" id="{A2AE4F48-9024-7B16-C32E-04A66F4846EF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2"/>
              </a:ext>
            </a:extLst>
          </a:blip>
          <a:srcRect/>
          <a:stretch/>
        </p:blipFill>
        <p:spPr>
          <a:xfrm>
            <a:off x="3984507" y="3901221"/>
            <a:ext cx="359027" cy="301120"/>
          </a:xfrm>
          <a:prstGeom prst="rect">
            <a:avLst/>
          </a:prstGeom>
          <a:noFill/>
        </p:spPr>
      </p:pic>
      <p:sp>
        <p:nvSpPr>
          <p:cNvPr id="8" name="Zástupný obsah 5">
            <a:extLst>
              <a:ext uri="{FF2B5EF4-FFF2-40B4-BE49-F238E27FC236}">
                <a16:creationId xmlns:a16="http://schemas.microsoft.com/office/drawing/2014/main" id="{35AA7E03-01D9-B07D-DAC8-A0D961BD4E29}"/>
              </a:ext>
            </a:extLst>
          </p:cNvPr>
          <p:cNvSpPr>
            <a:spLocks noGrp="1"/>
          </p:cNvSpPr>
          <p:nvPr>
            <p:ph sz="quarter" idx="23"/>
          </p:nvPr>
        </p:nvSpPr>
        <p:spPr>
          <a:xfrm>
            <a:off x="4537800" y="2278069"/>
            <a:ext cx="3106800" cy="3960000"/>
          </a:xfrm>
          <a:solidFill>
            <a:schemeClr val="accent1"/>
          </a:solidFill>
        </p:spPr>
        <p:txBody>
          <a:bodyPr lIns="180000" tIns="180000" rIns="144000" bIns="72000"/>
          <a:lstStyle>
            <a:lvl1pPr marL="216000" indent="-216000">
              <a:defRPr sz="1500"/>
            </a:lvl1pPr>
            <a:lvl2pPr marL="216000">
              <a:defRPr sz="1500"/>
            </a:lvl2pPr>
            <a:lvl3pPr marL="648000">
              <a:defRPr sz="1200"/>
            </a:lvl3pPr>
            <a:lvl4pPr marL="864000">
              <a:defRPr sz="1200">
                <a:solidFill>
                  <a:schemeClr val="tx1"/>
                </a:solidFill>
              </a:defRPr>
            </a:lvl4pPr>
          </a:lstStyle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</p:txBody>
      </p:sp>
      <p:pic>
        <p:nvPicPr>
          <p:cNvPr id="6" name="Obrázek 11">
            <a:extLst>
              <a:ext uri="{FF2B5EF4-FFF2-40B4-BE49-F238E27FC236}">
                <a16:creationId xmlns:a16="http://schemas.microsoft.com/office/drawing/2014/main" id="{336C0724-BE0D-E299-335E-715E7086B3E6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2"/>
              </a:ext>
            </a:extLst>
          </a:blip>
          <a:srcRect/>
          <a:stretch/>
        </p:blipFill>
        <p:spPr>
          <a:xfrm>
            <a:off x="7838866" y="3901221"/>
            <a:ext cx="359027" cy="301120"/>
          </a:xfrm>
          <a:prstGeom prst="rect">
            <a:avLst/>
          </a:prstGeom>
        </p:spPr>
      </p:pic>
      <p:sp>
        <p:nvSpPr>
          <p:cNvPr id="11" name="Zástupný obsah 5">
            <a:extLst>
              <a:ext uri="{FF2B5EF4-FFF2-40B4-BE49-F238E27FC236}">
                <a16:creationId xmlns:a16="http://schemas.microsoft.com/office/drawing/2014/main" id="{8D130518-2DFE-65CD-F1E0-481FB08053DB}"/>
              </a:ext>
            </a:extLst>
          </p:cNvPr>
          <p:cNvSpPr>
            <a:spLocks noGrp="1"/>
          </p:cNvSpPr>
          <p:nvPr>
            <p:ph sz="quarter" idx="24"/>
          </p:nvPr>
        </p:nvSpPr>
        <p:spPr>
          <a:xfrm>
            <a:off x="8391600" y="2278069"/>
            <a:ext cx="3106800" cy="3960000"/>
          </a:xfrm>
          <a:solidFill>
            <a:schemeClr val="accent1"/>
          </a:solidFill>
        </p:spPr>
        <p:txBody>
          <a:bodyPr lIns="180000" tIns="180000" rIns="144000" bIns="72000"/>
          <a:lstStyle>
            <a:lvl1pPr marL="216000" indent="-216000">
              <a:defRPr sz="1500"/>
            </a:lvl1pPr>
            <a:lvl2pPr marL="216000">
              <a:defRPr sz="1500"/>
            </a:lvl2pPr>
            <a:lvl3pPr marL="648000">
              <a:defRPr sz="1200"/>
            </a:lvl3pPr>
            <a:lvl4pPr marL="864000">
              <a:defRPr sz="1200">
                <a:solidFill>
                  <a:schemeClr val="tx1"/>
                </a:solidFill>
              </a:defRPr>
            </a:lvl4pPr>
          </a:lstStyle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</p:txBody>
      </p:sp>
      <p:sp>
        <p:nvSpPr>
          <p:cNvPr id="14" name="Zástupný symbol pro zápatí 13">
            <a:extLst>
              <a:ext uri="{FF2B5EF4-FFF2-40B4-BE49-F238E27FC236}">
                <a16:creationId xmlns:a16="http://schemas.microsoft.com/office/drawing/2014/main" id="{E00ACC74-32A2-A747-1A05-231D26293D90}"/>
              </a:ext>
            </a:extLst>
          </p:cNvPr>
          <p:cNvSpPr>
            <a:spLocks noGrp="1"/>
          </p:cNvSpPr>
          <p:nvPr>
            <p:ph type="ftr" sz="quarter" idx="26"/>
          </p:nvPr>
        </p:nvSpPr>
        <p:spPr/>
        <p:txBody>
          <a:bodyPr/>
          <a:lstStyle/>
          <a:p>
            <a:pPr algn="l"/>
            <a:endParaRPr lang="cs-CZ" dirty="0"/>
          </a:p>
        </p:txBody>
      </p:sp>
      <p:sp>
        <p:nvSpPr>
          <p:cNvPr id="15" name="Zástupný symbol pro číslo snímku 14">
            <a:extLst>
              <a:ext uri="{FF2B5EF4-FFF2-40B4-BE49-F238E27FC236}">
                <a16:creationId xmlns:a16="http://schemas.microsoft.com/office/drawing/2014/main" id="{A852988D-31C5-8379-B8D8-ECF77EE260BE}"/>
              </a:ext>
            </a:extLst>
          </p:cNvPr>
          <p:cNvSpPr>
            <a:spLocks noGrp="1"/>
          </p:cNvSpPr>
          <p:nvPr>
            <p:ph type="sldNum" sz="quarter" idx="27"/>
          </p:nvPr>
        </p:nvSpPr>
        <p:spPr/>
        <p:txBody>
          <a:bodyPr/>
          <a:lstStyle/>
          <a:p>
            <a:fld id="{1CF5A12E-3DFE-4C3E-9036-7893F29C52C1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7941554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Čtyři sloupce s obrázk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4000" y="619932"/>
            <a:ext cx="9900000" cy="599268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4" name="Zástupný text 8">
            <a:extLst>
              <a:ext uri="{FF2B5EF4-FFF2-40B4-BE49-F238E27FC236}">
                <a16:creationId xmlns:a16="http://schemas.microsoft.com/office/drawing/2014/main" id="{3F155FFF-35D5-B4D6-8671-E1360187A54B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683999" y="1243809"/>
            <a:ext cx="9900000" cy="772560"/>
          </a:xfrm>
        </p:spPr>
        <p:txBody>
          <a:bodyPr/>
          <a:lstStyle>
            <a:lvl1pPr>
              <a:buNone/>
              <a:defRPr lang="cs-CZ" sz="2000" kern="1200" dirty="0">
                <a:solidFill>
                  <a:schemeClr val="accent5"/>
                </a:solidFill>
                <a:latin typeface="+mn-lt"/>
                <a:ea typeface="+mn-ea"/>
                <a:cs typeface="Arial" panose="020B0604020202020204" pitchFamily="34" charset="0"/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Font typeface="Wingdings" pitchFamily="2" charset="2"/>
              <a:buNone/>
            </a:pPr>
            <a:r>
              <a:rPr lang="cs-CZ" smtClean="0"/>
              <a:t>Upravte styly předlohy textu.</a:t>
            </a:r>
          </a:p>
        </p:txBody>
      </p:sp>
      <p:sp>
        <p:nvSpPr>
          <p:cNvPr id="8" name="Zástupný symbol obrázku 7">
            <a:extLst>
              <a:ext uri="{FF2B5EF4-FFF2-40B4-BE49-F238E27FC236}">
                <a16:creationId xmlns:a16="http://schemas.microsoft.com/office/drawing/2014/main" id="{62BF156C-6399-DFD3-9F5E-24AE50EBC86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84000" y="2278069"/>
            <a:ext cx="2428993" cy="2451600"/>
          </a:xfr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cs-CZ" dirty="0"/>
          </a:p>
        </p:txBody>
      </p:sp>
      <p:sp>
        <p:nvSpPr>
          <p:cNvPr id="17" name="Zástupný symbol obrázku 7">
            <a:extLst>
              <a:ext uri="{FF2B5EF4-FFF2-40B4-BE49-F238E27FC236}">
                <a16:creationId xmlns:a16="http://schemas.microsoft.com/office/drawing/2014/main" id="{6563AB54-CE31-EE11-7C25-22BFEB0849EE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3479136" y="2278069"/>
            <a:ext cx="2428993" cy="2451600"/>
          </a:xfr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cs-CZ"/>
          </a:p>
        </p:txBody>
      </p:sp>
      <p:sp>
        <p:nvSpPr>
          <p:cNvPr id="15" name="Zástupný symbol obrázku 7">
            <a:extLst>
              <a:ext uri="{FF2B5EF4-FFF2-40B4-BE49-F238E27FC236}">
                <a16:creationId xmlns:a16="http://schemas.microsoft.com/office/drawing/2014/main" id="{32839814-62AF-2979-37C7-4992C8D6E95A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274272" y="2278069"/>
            <a:ext cx="2428993" cy="2451600"/>
          </a:xfr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cs-CZ"/>
          </a:p>
        </p:txBody>
      </p:sp>
      <p:sp>
        <p:nvSpPr>
          <p:cNvPr id="13" name="Zástupný symbol obrázku 7">
            <a:extLst>
              <a:ext uri="{FF2B5EF4-FFF2-40B4-BE49-F238E27FC236}">
                <a16:creationId xmlns:a16="http://schemas.microsoft.com/office/drawing/2014/main" id="{FFC6CDFB-54AD-FC10-492E-D0931BD2D943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9069407" y="2278069"/>
            <a:ext cx="2428993" cy="2451600"/>
          </a:xfr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cs-CZ"/>
          </a:p>
        </p:txBody>
      </p:sp>
      <p:sp>
        <p:nvSpPr>
          <p:cNvPr id="6" name="Zástupný obsah 5">
            <a:extLst>
              <a:ext uri="{FF2B5EF4-FFF2-40B4-BE49-F238E27FC236}">
                <a16:creationId xmlns:a16="http://schemas.microsoft.com/office/drawing/2014/main" id="{5FD20CD3-E50C-13A7-2C60-49AE1CDC314B}"/>
              </a:ext>
            </a:extLst>
          </p:cNvPr>
          <p:cNvSpPr>
            <a:spLocks noGrp="1"/>
          </p:cNvSpPr>
          <p:nvPr>
            <p:ph sz="quarter" idx="29"/>
          </p:nvPr>
        </p:nvSpPr>
        <p:spPr>
          <a:xfrm>
            <a:off x="684000" y="4806000"/>
            <a:ext cx="2430000" cy="1432800"/>
          </a:xfrm>
        </p:spPr>
        <p:txBody>
          <a:bodyPr/>
          <a:lstStyle>
            <a:lvl1pPr marL="216000" indent="-216000">
              <a:defRPr sz="1500"/>
            </a:lvl1pPr>
            <a:lvl2pPr marL="432000">
              <a:defRPr sz="1500"/>
            </a:lvl2pPr>
            <a:lvl3pPr marL="648000">
              <a:defRPr sz="1200"/>
            </a:lvl3pPr>
            <a:lvl4pPr marL="864000">
              <a:defRPr sz="1050"/>
            </a:lvl4pPr>
            <a:lvl5pPr>
              <a:buNone/>
              <a:defRPr sz="900"/>
            </a:lvl5pPr>
          </a:lstStyle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</p:txBody>
      </p:sp>
      <p:sp>
        <p:nvSpPr>
          <p:cNvPr id="10" name="Zástupný obsah 5">
            <a:extLst>
              <a:ext uri="{FF2B5EF4-FFF2-40B4-BE49-F238E27FC236}">
                <a16:creationId xmlns:a16="http://schemas.microsoft.com/office/drawing/2014/main" id="{51267E13-017A-FA42-3696-A709BF366FE9}"/>
              </a:ext>
            </a:extLst>
          </p:cNvPr>
          <p:cNvSpPr>
            <a:spLocks noGrp="1"/>
          </p:cNvSpPr>
          <p:nvPr>
            <p:ph sz="quarter" idx="30"/>
          </p:nvPr>
        </p:nvSpPr>
        <p:spPr>
          <a:xfrm>
            <a:off x="3478800" y="4806000"/>
            <a:ext cx="2430000" cy="1432800"/>
          </a:xfrm>
        </p:spPr>
        <p:txBody>
          <a:bodyPr/>
          <a:lstStyle>
            <a:lvl1pPr marL="216000" indent="-216000">
              <a:defRPr sz="1500"/>
            </a:lvl1pPr>
            <a:lvl2pPr marL="432000">
              <a:defRPr sz="1500"/>
            </a:lvl2pPr>
            <a:lvl3pPr marL="648000">
              <a:defRPr sz="1200"/>
            </a:lvl3pPr>
            <a:lvl4pPr marL="864000">
              <a:defRPr sz="1050"/>
            </a:lvl4pPr>
            <a:lvl5pPr>
              <a:buNone/>
              <a:defRPr sz="900"/>
            </a:lvl5pPr>
          </a:lstStyle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</p:txBody>
      </p:sp>
      <p:sp>
        <p:nvSpPr>
          <p:cNvPr id="11" name="Zástupný obsah 5">
            <a:extLst>
              <a:ext uri="{FF2B5EF4-FFF2-40B4-BE49-F238E27FC236}">
                <a16:creationId xmlns:a16="http://schemas.microsoft.com/office/drawing/2014/main" id="{B6371CD7-324B-BD83-72D0-5C8ADD9E45E2}"/>
              </a:ext>
            </a:extLst>
          </p:cNvPr>
          <p:cNvSpPr>
            <a:spLocks noGrp="1"/>
          </p:cNvSpPr>
          <p:nvPr>
            <p:ph sz="quarter" idx="31"/>
          </p:nvPr>
        </p:nvSpPr>
        <p:spPr>
          <a:xfrm>
            <a:off x="6273600" y="4806000"/>
            <a:ext cx="2430000" cy="1432800"/>
          </a:xfrm>
        </p:spPr>
        <p:txBody>
          <a:bodyPr/>
          <a:lstStyle>
            <a:lvl1pPr marL="216000" indent="-216000">
              <a:defRPr sz="1500"/>
            </a:lvl1pPr>
            <a:lvl2pPr marL="432000">
              <a:defRPr sz="1500"/>
            </a:lvl2pPr>
            <a:lvl3pPr marL="648000">
              <a:defRPr sz="1200"/>
            </a:lvl3pPr>
            <a:lvl4pPr marL="864000">
              <a:defRPr sz="1050"/>
            </a:lvl4pPr>
            <a:lvl5pPr>
              <a:buNone/>
              <a:defRPr sz="900"/>
            </a:lvl5pPr>
          </a:lstStyle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</p:txBody>
      </p:sp>
      <p:sp>
        <p:nvSpPr>
          <p:cNvPr id="12" name="Zástupný obsah 5">
            <a:extLst>
              <a:ext uri="{FF2B5EF4-FFF2-40B4-BE49-F238E27FC236}">
                <a16:creationId xmlns:a16="http://schemas.microsoft.com/office/drawing/2014/main" id="{4E59EBA1-93E0-800C-CBBA-EBB35E471C2B}"/>
              </a:ext>
            </a:extLst>
          </p:cNvPr>
          <p:cNvSpPr>
            <a:spLocks noGrp="1"/>
          </p:cNvSpPr>
          <p:nvPr>
            <p:ph sz="quarter" idx="32"/>
          </p:nvPr>
        </p:nvSpPr>
        <p:spPr>
          <a:xfrm>
            <a:off x="9068400" y="4806000"/>
            <a:ext cx="2430000" cy="1432800"/>
          </a:xfrm>
        </p:spPr>
        <p:txBody>
          <a:bodyPr/>
          <a:lstStyle>
            <a:lvl1pPr marL="216000" indent="-216000">
              <a:defRPr sz="1500"/>
            </a:lvl1pPr>
            <a:lvl2pPr marL="432000">
              <a:defRPr sz="1500"/>
            </a:lvl2pPr>
            <a:lvl3pPr marL="648000">
              <a:defRPr sz="1200"/>
            </a:lvl3pPr>
            <a:lvl4pPr marL="864000">
              <a:defRPr sz="1050"/>
            </a:lvl4pPr>
            <a:lvl5pPr>
              <a:buNone/>
              <a:defRPr sz="900"/>
            </a:lvl5pPr>
          </a:lstStyle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</p:txBody>
      </p:sp>
      <p:sp>
        <p:nvSpPr>
          <p:cNvPr id="19" name="Zástupný symbol pro zápatí 18">
            <a:extLst>
              <a:ext uri="{FF2B5EF4-FFF2-40B4-BE49-F238E27FC236}">
                <a16:creationId xmlns:a16="http://schemas.microsoft.com/office/drawing/2014/main" id="{25660FB1-C0FB-7408-4741-35CAAC28464A}"/>
              </a:ext>
            </a:extLst>
          </p:cNvPr>
          <p:cNvSpPr>
            <a:spLocks noGrp="1"/>
          </p:cNvSpPr>
          <p:nvPr>
            <p:ph type="ftr" sz="quarter" idx="34"/>
          </p:nvPr>
        </p:nvSpPr>
        <p:spPr/>
        <p:txBody>
          <a:bodyPr/>
          <a:lstStyle/>
          <a:p>
            <a:pPr algn="l"/>
            <a:endParaRPr lang="cs-CZ" dirty="0"/>
          </a:p>
        </p:txBody>
      </p:sp>
      <p:sp>
        <p:nvSpPr>
          <p:cNvPr id="20" name="Zástupný symbol pro číslo snímku 19">
            <a:extLst>
              <a:ext uri="{FF2B5EF4-FFF2-40B4-BE49-F238E27FC236}">
                <a16:creationId xmlns:a16="http://schemas.microsoft.com/office/drawing/2014/main" id="{8ADE0588-CC18-5472-FFB5-C09CB51DEB01}"/>
              </a:ext>
            </a:extLst>
          </p:cNvPr>
          <p:cNvSpPr>
            <a:spLocks noGrp="1"/>
          </p:cNvSpPr>
          <p:nvPr>
            <p:ph type="sldNum" sz="quarter" idx="35"/>
          </p:nvPr>
        </p:nvSpPr>
        <p:spPr/>
        <p:txBody>
          <a:bodyPr/>
          <a:lstStyle/>
          <a:p>
            <a:fld id="{1CF5A12E-3DFE-4C3E-9036-7893F29C52C1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32928686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Čtyři sloupce s obrázky a popis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4000" y="619932"/>
            <a:ext cx="9900000" cy="599268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4" name="Zástupný text 8">
            <a:extLst>
              <a:ext uri="{FF2B5EF4-FFF2-40B4-BE49-F238E27FC236}">
                <a16:creationId xmlns:a16="http://schemas.microsoft.com/office/drawing/2014/main" id="{3F155FFF-35D5-B4D6-8671-E1360187A54B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683999" y="1243809"/>
            <a:ext cx="9900000" cy="772560"/>
          </a:xfrm>
        </p:spPr>
        <p:txBody>
          <a:bodyPr/>
          <a:lstStyle>
            <a:lvl1pPr>
              <a:buNone/>
              <a:defRPr lang="cs-CZ" sz="2000" kern="1200" dirty="0">
                <a:solidFill>
                  <a:schemeClr val="accent5"/>
                </a:solidFill>
                <a:latin typeface="+mn-lt"/>
                <a:ea typeface="+mn-ea"/>
                <a:cs typeface="Arial" panose="020B0604020202020204" pitchFamily="34" charset="0"/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Font typeface="Wingdings" pitchFamily="2" charset="2"/>
              <a:buNone/>
            </a:pPr>
            <a:r>
              <a:rPr lang="cs-CZ" smtClean="0"/>
              <a:t>Upravte styly předlohy textu.</a:t>
            </a:r>
          </a:p>
        </p:txBody>
      </p:sp>
      <p:sp>
        <p:nvSpPr>
          <p:cNvPr id="8" name="Zástupný symbol obrázku 7">
            <a:extLst>
              <a:ext uri="{FF2B5EF4-FFF2-40B4-BE49-F238E27FC236}">
                <a16:creationId xmlns:a16="http://schemas.microsoft.com/office/drawing/2014/main" id="{62BF156C-6399-DFD3-9F5E-24AE50EBC86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84000" y="2278069"/>
            <a:ext cx="2428993" cy="1942842"/>
          </a:xfr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cs-CZ" dirty="0"/>
          </a:p>
        </p:txBody>
      </p:sp>
      <p:sp>
        <p:nvSpPr>
          <p:cNvPr id="17" name="Zástupný symbol obrázku 7">
            <a:extLst>
              <a:ext uri="{FF2B5EF4-FFF2-40B4-BE49-F238E27FC236}">
                <a16:creationId xmlns:a16="http://schemas.microsoft.com/office/drawing/2014/main" id="{6563AB54-CE31-EE11-7C25-22BFEB0849EE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3479136" y="2278069"/>
            <a:ext cx="2428993" cy="1942842"/>
          </a:xfr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cs-CZ"/>
          </a:p>
        </p:txBody>
      </p:sp>
      <p:sp>
        <p:nvSpPr>
          <p:cNvPr id="15" name="Zástupný symbol obrázku 7">
            <a:extLst>
              <a:ext uri="{FF2B5EF4-FFF2-40B4-BE49-F238E27FC236}">
                <a16:creationId xmlns:a16="http://schemas.microsoft.com/office/drawing/2014/main" id="{32839814-62AF-2979-37C7-4992C8D6E95A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274272" y="2278069"/>
            <a:ext cx="2428993" cy="1942842"/>
          </a:xfr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cs-CZ"/>
          </a:p>
        </p:txBody>
      </p:sp>
      <p:sp>
        <p:nvSpPr>
          <p:cNvPr id="13" name="Zástupný symbol obrázku 7">
            <a:extLst>
              <a:ext uri="{FF2B5EF4-FFF2-40B4-BE49-F238E27FC236}">
                <a16:creationId xmlns:a16="http://schemas.microsoft.com/office/drawing/2014/main" id="{FFC6CDFB-54AD-FC10-492E-D0931BD2D943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9069407" y="2278069"/>
            <a:ext cx="2428993" cy="1942842"/>
          </a:xfr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cs-CZ"/>
          </a:p>
        </p:txBody>
      </p:sp>
      <p:sp>
        <p:nvSpPr>
          <p:cNvPr id="14" name="Zástupný obsah 5">
            <a:extLst>
              <a:ext uri="{FF2B5EF4-FFF2-40B4-BE49-F238E27FC236}">
                <a16:creationId xmlns:a16="http://schemas.microsoft.com/office/drawing/2014/main" id="{72A12D07-1105-1BE9-FBE1-794E698D25C6}"/>
              </a:ext>
            </a:extLst>
          </p:cNvPr>
          <p:cNvSpPr>
            <a:spLocks noGrp="1"/>
          </p:cNvSpPr>
          <p:nvPr>
            <p:ph sz="quarter" idx="29"/>
          </p:nvPr>
        </p:nvSpPr>
        <p:spPr>
          <a:xfrm>
            <a:off x="684000" y="4570535"/>
            <a:ext cx="2430000" cy="1666800"/>
          </a:xfrm>
        </p:spPr>
        <p:txBody>
          <a:bodyPr/>
          <a:lstStyle>
            <a:lvl1pPr marL="216000" indent="-216000">
              <a:spcBef>
                <a:spcPts val="0"/>
              </a:spcBef>
              <a:defRPr sz="1500"/>
            </a:lvl1pPr>
            <a:lvl2pPr marL="216000">
              <a:defRPr sz="1500"/>
            </a:lvl2pPr>
            <a:lvl3pPr marL="648000">
              <a:defRPr sz="1200"/>
            </a:lvl3pPr>
            <a:lvl4pPr marL="864000">
              <a:defRPr sz="1050"/>
            </a:lvl4pPr>
            <a:lvl5pPr>
              <a:buNone/>
              <a:defRPr sz="900"/>
            </a:lvl5pPr>
          </a:lstStyle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</p:txBody>
      </p:sp>
      <p:sp>
        <p:nvSpPr>
          <p:cNvPr id="16" name="Zástupný obsah 5">
            <a:extLst>
              <a:ext uri="{FF2B5EF4-FFF2-40B4-BE49-F238E27FC236}">
                <a16:creationId xmlns:a16="http://schemas.microsoft.com/office/drawing/2014/main" id="{1A52B263-6FBA-DC44-269B-7B3D5987817E}"/>
              </a:ext>
            </a:extLst>
          </p:cNvPr>
          <p:cNvSpPr>
            <a:spLocks noGrp="1"/>
          </p:cNvSpPr>
          <p:nvPr>
            <p:ph sz="quarter" idx="30"/>
          </p:nvPr>
        </p:nvSpPr>
        <p:spPr>
          <a:xfrm>
            <a:off x="3478800" y="4570535"/>
            <a:ext cx="2430000" cy="1666800"/>
          </a:xfrm>
        </p:spPr>
        <p:txBody>
          <a:bodyPr/>
          <a:lstStyle>
            <a:lvl1pPr marL="216000" indent="-216000">
              <a:spcBef>
                <a:spcPts val="0"/>
              </a:spcBef>
              <a:defRPr sz="1500"/>
            </a:lvl1pPr>
            <a:lvl2pPr marL="216000">
              <a:defRPr sz="1500"/>
            </a:lvl2pPr>
            <a:lvl3pPr marL="648000">
              <a:defRPr sz="1200"/>
            </a:lvl3pPr>
            <a:lvl4pPr marL="864000">
              <a:defRPr sz="1050"/>
            </a:lvl4pPr>
            <a:lvl5pPr>
              <a:buNone/>
              <a:defRPr sz="900"/>
            </a:lvl5pPr>
          </a:lstStyle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</p:txBody>
      </p:sp>
      <p:sp>
        <p:nvSpPr>
          <p:cNvPr id="18" name="Zástupný obsah 5">
            <a:extLst>
              <a:ext uri="{FF2B5EF4-FFF2-40B4-BE49-F238E27FC236}">
                <a16:creationId xmlns:a16="http://schemas.microsoft.com/office/drawing/2014/main" id="{41877094-42C3-189E-49F1-6E9D14E111C1}"/>
              </a:ext>
            </a:extLst>
          </p:cNvPr>
          <p:cNvSpPr>
            <a:spLocks noGrp="1"/>
          </p:cNvSpPr>
          <p:nvPr>
            <p:ph sz="quarter" idx="31"/>
          </p:nvPr>
        </p:nvSpPr>
        <p:spPr>
          <a:xfrm>
            <a:off x="6273600" y="4570535"/>
            <a:ext cx="2430000" cy="1666800"/>
          </a:xfrm>
        </p:spPr>
        <p:txBody>
          <a:bodyPr/>
          <a:lstStyle>
            <a:lvl1pPr marL="216000" indent="-216000">
              <a:spcBef>
                <a:spcPts val="0"/>
              </a:spcBef>
              <a:defRPr sz="1500"/>
            </a:lvl1pPr>
            <a:lvl2pPr marL="216000">
              <a:defRPr sz="1500"/>
            </a:lvl2pPr>
            <a:lvl3pPr marL="648000">
              <a:defRPr sz="1200"/>
            </a:lvl3pPr>
            <a:lvl4pPr marL="864000">
              <a:defRPr sz="1050"/>
            </a:lvl4pPr>
            <a:lvl5pPr>
              <a:buNone/>
              <a:defRPr sz="900"/>
            </a:lvl5pPr>
          </a:lstStyle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</p:txBody>
      </p:sp>
      <p:sp>
        <p:nvSpPr>
          <p:cNvPr id="19" name="Zástupný obsah 5">
            <a:extLst>
              <a:ext uri="{FF2B5EF4-FFF2-40B4-BE49-F238E27FC236}">
                <a16:creationId xmlns:a16="http://schemas.microsoft.com/office/drawing/2014/main" id="{0AB5FF7F-4FAE-A457-3B4A-944E9DAB4405}"/>
              </a:ext>
            </a:extLst>
          </p:cNvPr>
          <p:cNvSpPr>
            <a:spLocks noGrp="1"/>
          </p:cNvSpPr>
          <p:nvPr>
            <p:ph sz="quarter" idx="32"/>
          </p:nvPr>
        </p:nvSpPr>
        <p:spPr>
          <a:xfrm>
            <a:off x="9068400" y="4570535"/>
            <a:ext cx="2430000" cy="1666800"/>
          </a:xfrm>
        </p:spPr>
        <p:txBody>
          <a:bodyPr/>
          <a:lstStyle>
            <a:lvl1pPr marL="216000" indent="-216000">
              <a:spcBef>
                <a:spcPts val="0"/>
              </a:spcBef>
              <a:defRPr sz="1500"/>
            </a:lvl1pPr>
            <a:lvl2pPr marL="216000">
              <a:defRPr sz="1500"/>
            </a:lvl2pPr>
            <a:lvl3pPr marL="648000">
              <a:defRPr sz="1200"/>
            </a:lvl3pPr>
            <a:lvl4pPr marL="864000">
              <a:defRPr sz="1050"/>
            </a:lvl4pPr>
            <a:lvl5pPr>
              <a:buNone/>
              <a:defRPr sz="900"/>
            </a:lvl5pPr>
          </a:lstStyle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7D014088-7207-682F-7377-6A6C7697C161}"/>
              </a:ext>
            </a:extLst>
          </p:cNvPr>
          <p:cNvSpPr>
            <a:spLocks noGrp="1"/>
          </p:cNvSpPr>
          <p:nvPr>
            <p:ph type="ftr" sz="quarter" idx="26"/>
          </p:nvPr>
        </p:nvSpPr>
        <p:spPr/>
        <p:txBody>
          <a:bodyPr/>
          <a:lstStyle/>
          <a:p>
            <a:pPr algn="l"/>
            <a:endParaRPr lang="cs-CZ" dirty="0"/>
          </a:p>
        </p:txBody>
      </p:sp>
      <p:sp>
        <p:nvSpPr>
          <p:cNvPr id="9" name="Zástupný symbol pro číslo snímku 8">
            <a:extLst>
              <a:ext uri="{FF2B5EF4-FFF2-40B4-BE49-F238E27FC236}">
                <a16:creationId xmlns:a16="http://schemas.microsoft.com/office/drawing/2014/main" id="{63CAF6A0-5C21-17A5-818B-3F227687A3B6}"/>
              </a:ext>
            </a:extLst>
          </p:cNvPr>
          <p:cNvSpPr>
            <a:spLocks noGrp="1"/>
          </p:cNvSpPr>
          <p:nvPr>
            <p:ph type="sldNum" sz="quarter" idx="27"/>
          </p:nvPr>
        </p:nvSpPr>
        <p:spPr/>
        <p:txBody>
          <a:bodyPr/>
          <a:lstStyle/>
          <a:p>
            <a:fld id="{1CF5A12E-3DFE-4C3E-9036-7893F29C52C1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52016566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 gra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4000" y="619932"/>
            <a:ext cx="9900000" cy="599268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6" name="Zástupný text 8">
            <a:extLst>
              <a:ext uri="{FF2B5EF4-FFF2-40B4-BE49-F238E27FC236}">
                <a16:creationId xmlns:a16="http://schemas.microsoft.com/office/drawing/2014/main" id="{71377C2C-DCAC-271D-133C-E1078A5726AE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683999" y="1243809"/>
            <a:ext cx="9900000" cy="772560"/>
          </a:xfrm>
        </p:spPr>
        <p:txBody>
          <a:bodyPr/>
          <a:lstStyle>
            <a:lvl1pPr>
              <a:buNone/>
              <a:defRPr lang="cs-CZ" sz="2000" kern="1200" dirty="0">
                <a:solidFill>
                  <a:schemeClr val="accent5"/>
                </a:solidFill>
                <a:latin typeface="+mn-lt"/>
                <a:ea typeface="+mn-ea"/>
                <a:cs typeface="Arial" panose="020B0604020202020204" pitchFamily="34" charset="0"/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Font typeface="Wingdings" pitchFamily="2" charset="2"/>
              <a:buNone/>
            </a:pPr>
            <a:r>
              <a:rPr lang="cs-CZ" smtClean="0"/>
              <a:t>Upravte styly předlohy textu.</a:t>
            </a:r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0AC8619C-2FDE-A746-00E6-B146E6BFF6B7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683999" y="2278067"/>
            <a:ext cx="3384000" cy="3960000"/>
          </a:xfrm>
        </p:spPr>
        <p:txBody>
          <a:bodyPr/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8" name="Zástupný objekt grafu 7">
            <a:extLst>
              <a:ext uri="{FF2B5EF4-FFF2-40B4-BE49-F238E27FC236}">
                <a16:creationId xmlns:a16="http://schemas.microsoft.com/office/drawing/2014/main" id="{7C54CE2A-0CB4-8467-2966-0F4B4D0EA706}"/>
              </a:ext>
            </a:extLst>
          </p:cNvPr>
          <p:cNvSpPr>
            <a:spLocks noGrp="1"/>
          </p:cNvSpPr>
          <p:nvPr>
            <p:ph type="chart" sz="quarter" idx="13"/>
          </p:nvPr>
        </p:nvSpPr>
        <p:spPr>
          <a:xfrm>
            <a:off x="4754880" y="2278067"/>
            <a:ext cx="6743520" cy="3960000"/>
          </a:xfrm>
        </p:spPr>
        <p:txBody>
          <a:bodyPr/>
          <a:lstStyle/>
          <a:p>
            <a:r>
              <a:rPr lang="cs-CZ" smtClean="0"/>
              <a:t>Kliknutím na ikonu přidáte graf.</a:t>
            </a:r>
            <a:endParaRPr lang="cs-CZ" dirty="0"/>
          </a:p>
        </p:txBody>
      </p:sp>
      <p:sp>
        <p:nvSpPr>
          <p:cNvPr id="11" name="Zástupný symbol pro zápatí 10">
            <a:extLst>
              <a:ext uri="{FF2B5EF4-FFF2-40B4-BE49-F238E27FC236}">
                <a16:creationId xmlns:a16="http://schemas.microsoft.com/office/drawing/2014/main" id="{BE034E63-8687-A056-6A94-04D1AB3BB811}"/>
              </a:ext>
            </a:extLst>
          </p:cNvPr>
          <p:cNvSpPr>
            <a:spLocks noGrp="1"/>
          </p:cNvSpPr>
          <p:nvPr>
            <p:ph type="ftr" sz="quarter" idx="23"/>
          </p:nvPr>
        </p:nvSpPr>
        <p:spPr/>
        <p:txBody>
          <a:bodyPr/>
          <a:lstStyle/>
          <a:p>
            <a:pPr algn="l"/>
            <a:endParaRPr lang="cs-CZ" dirty="0"/>
          </a:p>
        </p:txBody>
      </p:sp>
      <p:sp>
        <p:nvSpPr>
          <p:cNvPr id="12" name="Zástupný symbol pro číslo snímku 11">
            <a:extLst>
              <a:ext uri="{FF2B5EF4-FFF2-40B4-BE49-F238E27FC236}">
                <a16:creationId xmlns:a16="http://schemas.microsoft.com/office/drawing/2014/main" id="{BC3879F2-9DD8-31A5-BC34-B044B97C5AE6}"/>
              </a:ext>
            </a:extLst>
          </p:cNvPr>
          <p:cNvSpPr>
            <a:spLocks noGrp="1"/>
          </p:cNvSpPr>
          <p:nvPr>
            <p:ph type="sldNum" sz="quarter" idx="24"/>
          </p:nvPr>
        </p:nvSpPr>
        <p:spPr/>
        <p:txBody>
          <a:bodyPr/>
          <a:lstStyle/>
          <a:p>
            <a:fld id="{1CF5A12E-3DFE-4C3E-9036-7893F29C52C1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23384238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 tabul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4000" y="619932"/>
            <a:ext cx="9900000" cy="599268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4" name="Zástupný text 8">
            <a:extLst>
              <a:ext uri="{FF2B5EF4-FFF2-40B4-BE49-F238E27FC236}">
                <a16:creationId xmlns:a16="http://schemas.microsoft.com/office/drawing/2014/main" id="{88833E3E-D9C4-1B56-E700-3FE02CF54D68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683999" y="1243809"/>
            <a:ext cx="9900000" cy="772560"/>
          </a:xfrm>
        </p:spPr>
        <p:txBody>
          <a:bodyPr/>
          <a:lstStyle>
            <a:lvl1pPr>
              <a:buNone/>
              <a:defRPr lang="cs-CZ" sz="2000" kern="1200" dirty="0">
                <a:solidFill>
                  <a:schemeClr val="accent5"/>
                </a:solidFill>
                <a:latin typeface="+mn-lt"/>
                <a:ea typeface="+mn-ea"/>
                <a:cs typeface="Arial" panose="020B0604020202020204" pitchFamily="34" charset="0"/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Font typeface="Wingdings" pitchFamily="2" charset="2"/>
              <a:buNone/>
            </a:pPr>
            <a:r>
              <a:rPr lang="cs-CZ" smtClean="0"/>
              <a:t>Upravte styly předlohy textu.</a:t>
            </a:r>
          </a:p>
        </p:txBody>
      </p:sp>
      <p:sp>
        <p:nvSpPr>
          <p:cNvPr id="5" name="Zástupný obsah 3">
            <a:extLst>
              <a:ext uri="{FF2B5EF4-FFF2-40B4-BE49-F238E27FC236}">
                <a16:creationId xmlns:a16="http://schemas.microsoft.com/office/drawing/2014/main" id="{4E3AB5FD-ECA8-C757-228F-447400E68332}"/>
              </a:ext>
            </a:extLst>
          </p:cNvPr>
          <p:cNvSpPr>
            <a:spLocks noGrp="1"/>
          </p:cNvSpPr>
          <p:nvPr>
            <p:ph sz="quarter" idx="22"/>
          </p:nvPr>
        </p:nvSpPr>
        <p:spPr>
          <a:xfrm>
            <a:off x="683999" y="2278067"/>
            <a:ext cx="3384000" cy="3960000"/>
          </a:xfrm>
        </p:spPr>
        <p:txBody>
          <a:bodyPr/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9" name="Zástupný symbol pro tabulku 8">
            <a:extLst>
              <a:ext uri="{FF2B5EF4-FFF2-40B4-BE49-F238E27FC236}">
                <a16:creationId xmlns:a16="http://schemas.microsoft.com/office/drawing/2014/main" id="{38C15361-4216-1F02-862E-96F0428B738D}"/>
              </a:ext>
            </a:extLst>
          </p:cNvPr>
          <p:cNvSpPr>
            <a:spLocks noGrp="1"/>
          </p:cNvSpPr>
          <p:nvPr>
            <p:ph type="tbl" sz="quarter" idx="21"/>
          </p:nvPr>
        </p:nvSpPr>
        <p:spPr>
          <a:xfrm>
            <a:off x="4404926" y="2278067"/>
            <a:ext cx="7090390" cy="3960000"/>
          </a:xfrm>
        </p:spPr>
        <p:txBody>
          <a:bodyPr/>
          <a:lstStyle/>
          <a:p>
            <a:r>
              <a:rPr lang="cs-CZ" smtClean="0"/>
              <a:t>Kliknutím na ikonu přidáte tabulku.</a:t>
            </a:r>
            <a:endParaRPr lang="cs-CZ"/>
          </a:p>
        </p:txBody>
      </p:sp>
      <p:sp>
        <p:nvSpPr>
          <p:cNvPr id="8" name="Zástupný symbol pro zápatí 7">
            <a:extLst>
              <a:ext uri="{FF2B5EF4-FFF2-40B4-BE49-F238E27FC236}">
                <a16:creationId xmlns:a16="http://schemas.microsoft.com/office/drawing/2014/main" id="{A8B7AC32-9EA0-3F39-4CE1-5C81EC68B185}"/>
              </a:ext>
            </a:extLst>
          </p:cNvPr>
          <p:cNvSpPr>
            <a:spLocks noGrp="1"/>
          </p:cNvSpPr>
          <p:nvPr>
            <p:ph type="ftr" sz="quarter" idx="24"/>
          </p:nvPr>
        </p:nvSpPr>
        <p:spPr/>
        <p:txBody>
          <a:bodyPr/>
          <a:lstStyle/>
          <a:p>
            <a:pPr algn="l"/>
            <a:endParaRPr lang="cs-CZ" dirty="0"/>
          </a:p>
        </p:txBody>
      </p:sp>
      <p:sp>
        <p:nvSpPr>
          <p:cNvPr id="10" name="Zástupný symbol pro číslo snímku 9">
            <a:extLst>
              <a:ext uri="{FF2B5EF4-FFF2-40B4-BE49-F238E27FC236}">
                <a16:creationId xmlns:a16="http://schemas.microsoft.com/office/drawing/2014/main" id="{7925BAD9-B59E-8DB0-F668-E12B03DB65A0}"/>
              </a:ext>
            </a:extLst>
          </p:cNvPr>
          <p:cNvSpPr>
            <a:spLocks noGrp="1"/>
          </p:cNvSpPr>
          <p:nvPr>
            <p:ph type="sldNum" sz="quarter" idx="25"/>
          </p:nvPr>
        </p:nvSpPr>
        <p:spPr/>
        <p:txBody>
          <a:bodyPr/>
          <a:lstStyle/>
          <a:p>
            <a:fld id="{1CF5A12E-3DFE-4C3E-9036-7893F29C52C1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28157999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 obráz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4000" y="619932"/>
            <a:ext cx="9900000" cy="599268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4" name="Zástupný text 8">
            <a:extLst>
              <a:ext uri="{FF2B5EF4-FFF2-40B4-BE49-F238E27FC236}">
                <a16:creationId xmlns:a16="http://schemas.microsoft.com/office/drawing/2014/main" id="{88833E3E-D9C4-1B56-E700-3FE02CF54D68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683999" y="1243809"/>
            <a:ext cx="9900000" cy="772560"/>
          </a:xfrm>
        </p:spPr>
        <p:txBody>
          <a:bodyPr/>
          <a:lstStyle>
            <a:lvl1pPr>
              <a:buNone/>
              <a:defRPr lang="cs-CZ" sz="2000" kern="1200" dirty="0">
                <a:solidFill>
                  <a:schemeClr val="accent5"/>
                </a:solidFill>
                <a:latin typeface="+mn-lt"/>
                <a:ea typeface="+mn-ea"/>
                <a:cs typeface="Arial" panose="020B0604020202020204" pitchFamily="34" charset="0"/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Font typeface="Wingdings" pitchFamily="2" charset="2"/>
              <a:buNone/>
            </a:pPr>
            <a:r>
              <a:rPr lang="cs-CZ" smtClean="0"/>
              <a:t>Upravte styly předlohy textu.</a:t>
            </a:r>
          </a:p>
        </p:txBody>
      </p:sp>
      <p:sp>
        <p:nvSpPr>
          <p:cNvPr id="6" name="Zástupný obsah 3">
            <a:extLst>
              <a:ext uri="{FF2B5EF4-FFF2-40B4-BE49-F238E27FC236}">
                <a16:creationId xmlns:a16="http://schemas.microsoft.com/office/drawing/2014/main" id="{318003C6-E156-BF1F-3F13-2BFD4D14E467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683999" y="2278067"/>
            <a:ext cx="3384000" cy="3960000"/>
          </a:xfrm>
        </p:spPr>
        <p:txBody>
          <a:bodyPr/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5" name="Zástupný symbol obrázku 5">
            <a:extLst>
              <a:ext uri="{FF2B5EF4-FFF2-40B4-BE49-F238E27FC236}">
                <a16:creationId xmlns:a16="http://schemas.microsoft.com/office/drawing/2014/main" id="{14ECE8FE-3582-DBBF-450F-BF8BF0FA154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406400" y="2278068"/>
            <a:ext cx="7092000" cy="3960000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cs-CZ" dirty="0"/>
          </a:p>
        </p:txBody>
      </p:sp>
      <p:sp>
        <p:nvSpPr>
          <p:cNvPr id="9" name="Zástupný symbol pro zápatí 8">
            <a:extLst>
              <a:ext uri="{FF2B5EF4-FFF2-40B4-BE49-F238E27FC236}">
                <a16:creationId xmlns:a16="http://schemas.microsoft.com/office/drawing/2014/main" id="{1A7E3A63-E375-563C-1253-37A483B9F830}"/>
              </a:ext>
            </a:extLst>
          </p:cNvPr>
          <p:cNvSpPr>
            <a:spLocks noGrp="1"/>
          </p:cNvSpPr>
          <p:nvPr>
            <p:ph type="ftr" sz="quarter" idx="23"/>
          </p:nvPr>
        </p:nvSpPr>
        <p:spPr/>
        <p:txBody>
          <a:bodyPr/>
          <a:lstStyle/>
          <a:p>
            <a:pPr algn="l"/>
            <a:endParaRPr lang="cs-CZ" dirty="0"/>
          </a:p>
        </p:txBody>
      </p:sp>
      <p:sp>
        <p:nvSpPr>
          <p:cNvPr id="10" name="Zástupný symbol pro číslo snímku 9">
            <a:extLst>
              <a:ext uri="{FF2B5EF4-FFF2-40B4-BE49-F238E27FC236}">
                <a16:creationId xmlns:a16="http://schemas.microsoft.com/office/drawing/2014/main" id="{D75B6C91-DC7E-7FC4-7F0A-DB8B490FC146}"/>
              </a:ext>
            </a:extLst>
          </p:cNvPr>
          <p:cNvSpPr>
            <a:spLocks noGrp="1"/>
          </p:cNvSpPr>
          <p:nvPr>
            <p:ph type="sldNum" sz="quarter" idx="24"/>
          </p:nvPr>
        </p:nvSpPr>
        <p:spPr/>
        <p:txBody>
          <a:bodyPr/>
          <a:lstStyle/>
          <a:p>
            <a:fld id="{1CF5A12E-3DFE-4C3E-9036-7893F29C52C1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50559760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4" name="Zástupný symbol pro zápatí 3">
            <a:extLst>
              <a:ext uri="{FF2B5EF4-FFF2-40B4-BE49-F238E27FC236}">
                <a16:creationId xmlns:a16="http://schemas.microsoft.com/office/drawing/2014/main" id="{D3215B61-A66C-BC88-B0C4-F31B096B77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endParaRPr lang="cs-CZ" dirty="0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A91FEE2B-F968-0F73-328B-8D447B5226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F5A12E-3DFE-4C3E-9036-7893F29C52C1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07927402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zápatí 2">
            <a:extLst>
              <a:ext uri="{FF2B5EF4-FFF2-40B4-BE49-F238E27FC236}">
                <a16:creationId xmlns:a16="http://schemas.microsoft.com/office/drawing/2014/main" id="{52807DAB-39BD-E8F3-540F-9C04ACE60E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endParaRPr lang="cs-CZ" dirty="0"/>
          </a:p>
        </p:txBody>
      </p:sp>
      <p:sp>
        <p:nvSpPr>
          <p:cNvPr id="5" name="Zástupný symbol pro číslo snímku 4">
            <a:extLst>
              <a:ext uri="{FF2B5EF4-FFF2-40B4-BE49-F238E27FC236}">
                <a16:creationId xmlns:a16="http://schemas.microsoft.com/office/drawing/2014/main" id="{82380DA0-73F1-31EF-1576-EDA2AAEAFA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F5A12E-3DFE-4C3E-9036-7893F29C52C1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9469063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Úvodní snímek s delším text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4">
            <a:extLst>
              <a:ext uri="{FF2B5EF4-FFF2-40B4-BE49-F238E27FC236}">
                <a16:creationId xmlns:a16="http://schemas.microsoft.com/office/drawing/2014/main" id="{7473603A-9A71-A5BE-90CC-15D3F78F5C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00000" y="2761200"/>
            <a:ext cx="6300000" cy="1918800"/>
          </a:xfrm>
        </p:spPr>
        <p:txBody>
          <a:bodyPr/>
          <a:lstStyle>
            <a:lvl1pPr>
              <a:lnSpc>
                <a:spcPct val="100000"/>
              </a:lnSpc>
              <a:defRPr/>
            </a:lvl1pPr>
          </a:lstStyle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5400000" y="4889060"/>
            <a:ext cx="6300000" cy="1223416"/>
          </a:xfr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000">
                <a:solidFill>
                  <a:schemeClr val="accent5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 smtClean="0"/>
              <a:t>Kliknutím můžete upravit styl předlohy.</a:t>
            </a:r>
            <a:endParaRPr lang="cs-CZ" dirty="0"/>
          </a:p>
        </p:txBody>
      </p:sp>
      <p:sp>
        <p:nvSpPr>
          <p:cNvPr id="2" name="Zástupný symbol pro datum 1">
            <a:extLst>
              <a:ext uri="{FF2B5EF4-FFF2-40B4-BE49-F238E27FC236}">
                <a16:creationId xmlns:a16="http://schemas.microsoft.com/office/drawing/2014/main" id="{EC0A512B-87B3-F68E-A07D-6BE85F3B1A6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400000" y="6300000"/>
            <a:ext cx="2700000" cy="365125"/>
          </a:xfrm>
        </p:spPr>
        <p:txBody>
          <a:bodyPr/>
          <a:lstStyle/>
          <a:p>
            <a:r>
              <a:rPr lang="cs-CZ" sz="1000" smtClean="0"/>
              <a:t>10. 6. 2026</a:t>
            </a:r>
            <a:endParaRPr lang="cs-CZ" sz="1000" dirty="0"/>
          </a:p>
        </p:txBody>
      </p:sp>
    </p:spTree>
    <p:extLst>
      <p:ext uri="{BB962C8B-B14F-4D97-AF65-F5344CB8AC3E}">
        <p14:creationId xmlns:p14="http://schemas.microsoft.com/office/powerpoint/2010/main" val="3388705062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431" userDrawn="1">
          <p15:clr>
            <a:srgbClr val="9FCC3B"/>
          </p15:clr>
        </p15:guide>
        <p15:guide id="2" orient="horz" pos="404" userDrawn="1">
          <p15:clr>
            <a:srgbClr val="9FCC3B"/>
          </p15:clr>
        </p15:guide>
        <p15:guide id="3" orient="horz" pos="1394" userDrawn="1">
          <p15:clr>
            <a:srgbClr val="9FCC3B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ávěr a shrnut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4000" y="619932"/>
            <a:ext cx="9900000" cy="604800"/>
          </a:xfrm>
        </p:spPr>
        <p:txBody>
          <a:bodyPr>
            <a:noAutofit/>
          </a:bodyPr>
          <a:lstStyle>
            <a:lvl1pPr>
              <a:defRPr sz="3700"/>
            </a:lvl1pPr>
          </a:lstStyle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4" name="Zástupný text 8">
            <a:extLst>
              <a:ext uri="{FF2B5EF4-FFF2-40B4-BE49-F238E27FC236}">
                <a16:creationId xmlns:a16="http://schemas.microsoft.com/office/drawing/2014/main" id="{A39C14E6-7CAD-5995-FE58-D120A82F1C29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683999" y="1243809"/>
            <a:ext cx="9900000" cy="772560"/>
          </a:xfrm>
        </p:spPr>
        <p:txBody>
          <a:bodyPr/>
          <a:lstStyle>
            <a:lvl1pPr>
              <a:buNone/>
              <a:defRPr lang="cs-CZ" sz="2000" kern="1200" dirty="0">
                <a:solidFill>
                  <a:schemeClr val="accent5"/>
                </a:solidFill>
                <a:latin typeface="+mn-lt"/>
                <a:ea typeface="+mn-ea"/>
                <a:cs typeface="Arial" panose="020B0604020202020204" pitchFamily="34" charset="0"/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Font typeface="Wingdings" pitchFamily="2" charset="2"/>
              <a:buNone/>
            </a:pPr>
            <a:r>
              <a:rPr lang="cs-CZ" smtClean="0"/>
              <a:t>Upravte styly předlohy textu.</a:t>
            </a:r>
          </a:p>
        </p:txBody>
      </p:sp>
      <p:sp>
        <p:nvSpPr>
          <p:cNvPr id="5" name="Zástupný obsah 4">
            <a:extLst>
              <a:ext uri="{FF2B5EF4-FFF2-40B4-BE49-F238E27FC236}">
                <a16:creationId xmlns:a16="http://schemas.microsoft.com/office/drawing/2014/main" id="{13216B9F-173D-3444-FA5C-D2CC92F697DA}"/>
              </a:ext>
            </a:extLst>
          </p:cNvPr>
          <p:cNvSpPr>
            <a:spLocks noGrp="1"/>
          </p:cNvSpPr>
          <p:nvPr>
            <p:ph sz="quarter" idx="22"/>
          </p:nvPr>
        </p:nvSpPr>
        <p:spPr>
          <a:xfrm>
            <a:off x="1619250" y="2160588"/>
            <a:ext cx="8964613" cy="3959225"/>
          </a:xfrm>
        </p:spPr>
        <p:txBody>
          <a:bodyPr/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B19B747F-787F-25BA-23D1-0E4A6D2FABF2}"/>
              </a:ext>
            </a:extLst>
          </p:cNvPr>
          <p:cNvSpPr>
            <a:spLocks noGrp="1"/>
          </p:cNvSpPr>
          <p:nvPr>
            <p:ph type="ftr" sz="quarter" idx="24"/>
          </p:nvPr>
        </p:nvSpPr>
        <p:spPr/>
        <p:txBody>
          <a:bodyPr/>
          <a:lstStyle/>
          <a:p>
            <a:pPr algn="l"/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925495628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Závěr a poděkov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4">
            <a:extLst>
              <a:ext uri="{FF2B5EF4-FFF2-40B4-BE49-F238E27FC236}">
                <a16:creationId xmlns:a16="http://schemas.microsoft.com/office/drawing/2014/main" id="{C7FE1D87-8604-EDDA-479C-DD25A45199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0000" y="2761200"/>
            <a:ext cx="5400000" cy="1918800"/>
          </a:xfrm>
        </p:spPr>
        <p:txBody>
          <a:bodyPr/>
          <a:lstStyle>
            <a:lvl1pPr>
              <a:lnSpc>
                <a:spcPct val="100000"/>
              </a:lnSpc>
              <a:defRPr/>
            </a:lvl1pPr>
          </a:lstStyle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5" name="Podnadpis 2">
            <a:extLst>
              <a:ext uri="{FF2B5EF4-FFF2-40B4-BE49-F238E27FC236}">
                <a16:creationId xmlns:a16="http://schemas.microsoft.com/office/drawing/2014/main" id="{8BA64B1C-F89E-C9AD-B9BC-F79E6261E71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300000" y="4889060"/>
            <a:ext cx="5400000" cy="1223416"/>
          </a:xfr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000">
                <a:solidFill>
                  <a:schemeClr val="accent5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 smtClean="0"/>
              <a:t>Kliknutím můžete upravit styl předlohy.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42593474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04" userDrawn="1">
          <p15:clr>
            <a:srgbClr val="9FCC3B"/>
          </p15:clr>
        </p15:guide>
        <p15:guide id="2" pos="431" userDrawn="1">
          <p15:clr>
            <a:srgbClr val="9FCC3B"/>
          </p15:clr>
        </p15:guide>
        <p15:guide id="3" orient="horz" pos="1395" userDrawn="1">
          <p15:clr>
            <a:srgbClr val="9FCC3B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7D8BC2-F3CC-4946-ACF0-6DD131AD4BC7}" type="datetimeFigureOut">
              <a:rPr lang="cs-CZ" smtClean="0"/>
              <a:t>12.06.2026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1A3D77-2C75-4150-AAF9-AFC03D5AA5D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1914930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Úvodní sníme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4">
            <a:extLst>
              <a:ext uri="{FF2B5EF4-FFF2-40B4-BE49-F238E27FC236}">
                <a16:creationId xmlns:a16="http://schemas.microsoft.com/office/drawing/2014/main" id="{DB3177F5-37BE-A64A-9744-6571C4C77F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0000" y="2761200"/>
            <a:ext cx="5400000" cy="1918800"/>
          </a:xfrm>
        </p:spPr>
        <p:txBody>
          <a:bodyPr/>
          <a:lstStyle>
            <a:lvl1pPr>
              <a:lnSpc>
                <a:spcPct val="100000"/>
              </a:lnSpc>
              <a:defRPr/>
            </a:lvl1pPr>
          </a:lstStyle>
          <a:p>
            <a:r>
              <a:rPr lang="cs-CZ" dirty="0"/>
              <a:t>Kliknutím lze upravit styl.</a:t>
            </a:r>
          </a:p>
        </p:txBody>
      </p:sp>
      <p:sp>
        <p:nvSpPr>
          <p:cNvPr id="8" name="Podnadpis 2">
            <a:extLst>
              <a:ext uri="{FF2B5EF4-FFF2-40B4-BE49-F238E27FC236}">
                <a16:creationId xmlns:a16="http://schemas.microsoft.com/office/drawing/2014/main" id="{B596686E-74CD-B7D7-C082-E9ADDDF03AA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300000" y="4888800"/>
            <a:ext cx="5400000" cy="1224000"/>
          </a:xfrm>
        </p:spPr>
        <p:txBody>
          <a:bodyPr/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 dirty="0"/>
              <a:t>Kliknutím můžete upravit styl předlohy.</a:t>
            </a:r>
          </a:p>
        </p:txBody>
      </p:sp>
      <p:sp>
        <p:nvSpPr>
          <p:cNvPr id="2" name="Zástupný symbol pro datum 1">
            <a:extLst>
              <a:ext uri="{FF2B5EF4-FFF2-40B4-BE49-F238E27FC236}">
                <a16:creationId xmlns:a16="http://schemas.microsoft.com/office/drawing/2014/main" id="{8348E601-3A68-BEB0-2F6A-B7D30C11C9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10. 6. 2026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92350500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 mod="1">
    <p:ext uri="{DCECCB84-F9BA-43D5-87BE-67443E8EF086}">
      <p15:sldGuideLst xmlns:p15="http://schemas.microsoft.com/office/powerpoint/2012/main">
        <p15:guide id="1" orient="horz" pos="404" userDrawn="1">
          <p15:clr>
            <a:srgbClr val="9FCC3B"/>
          </p15:clr>
        </p15:guide>
        <p15:guide id="2" pos="431" userDrawn="1">
          <p15:clr>
            <a:srgbClr val="9FCC3B"/>
          </p15:clr>
        </p15:guide>
        <p15:guide id="3" orient="horz" pos="1394" userDrawn="1">
          <p15:clr>
            <a:srgbClr val="9FCC3B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Úvodní snímek s delším textem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4">
            <a:extLst>
              <a:ext uri="{FF2B5EF4-FFF2-40B4-BE49-F238E27FC236}">
                <a16:creationId xmlns:a16="http://schemas.microsoft.com/office/drawing/2014/main" id="{DB3177F5-37BE-A64A-9744-6571C4C77F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00000" y="2761200"/>
            <a:ext cx="6300000" cy="1918800"/>
          </a:xfrm>
        </p:spPr>
        <p:txBody>
          <a:bodyPr/>
          <a:lstStyle>
            <a:lvl1pPr>
              <a:lnSpc>
                <a:spcPct val="100000"/>
              </a:lnSpc>
              <a:defRPr/>
            </a:lvl1pPr>
          </a:lstStyle>
          <a:p>
            <a:r>
              <a:rPr lang="cs-CZ" dirty="0"/>
              <a:t>Kliknutím lze upravit styl.</a:t>
            </a:r>
          </a:p>
        </p:txBody>
      </p:sp>
      <p:sp>
        <p:nvSpPr>
          <p:cNvPr id="8" name="Podnadpis 2">
            <a:extLst>
              <a:ext uri="{FF2B5EF4-FFF2-40B4-BE49-F238E27FC236}">
                <a16:creationId xmlns:a16="http://schemas.microsoft.com/office/drawing/2014/main" id="{B596686E-74CD-B7D7-C082-E9ADDDF03AA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400000" y="4888800"/>
            <a:ext cx="6300000" cy="1224000"/>
          </a:xfrm>
        </p:spPr>
        <p:txBody>
          <a:bodyPr/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 dirty="0"/>
              <a:t>Kliknutím můžete upravit styl předlohy.</a:t>
            </a:r>
          </a:p>
        </p:txBody>
      </p:sp>
      <p:sp>
        <p:nvSpPr>
          <p:cNvPr id="3" name="Zástupný symbol pro datum 2">
            <a:extLst>
              <a:ext uri="{FF2B5EF4-FFF2-40B4-BE49-F238E27FC236}">
                <a16:creationId xmlns:a16="http://schemas.microsoft.com/office/drawing/2014/main" id="{CD2CC73D-76C0-1917-DEDC-C9EFC4A597F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400000" y="6300000"/>
            <a:ext cx="2700000" cy="365125"/>
          </a:xfrm>
        </p:spPr>
        <p:txBody>
          <a:bodyPr/>
          <a:lstStyle/>
          <a:p>
            <a:r>
              <a:rPr lang="cs-CZ" smtClean="0"/>
              <a:t>10. 6. 2026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91279729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 mod="1">
    <p:ext uri="{DCECCB84-F9BA-43D5-87BE-67443E8EF086}">
      <p15:sldGuideLst xmlns:p15="http://schemas.microsoft.com/office/powerpoint/2012/main">
        <p15:guide id="1" pos="431" userDrawn="1">
          <p15:clr>
            <a:srgbClr val="9FCC3B"/>
          </p15:clr>
        </p15:guide>
        <p15:guide id="2" orient="horz" pos="404" userDrawn="1">
          <p15:clr>
            <a:srgbClr val="9FCC3B"/>
          </p15:clr>
        </p15:guide>
        <p15:guide id="3" orient="horz" pos="1394" userDrawn="1">
          <p15:clr>
            <a:srgbClr val="9FCC3B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Úvodní snímek s fotkou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4">
            <a:extLst>
              <a:ext uri="{FF2B5EF4-FFF2-40B4-BE49-F238E27FC236}">
                <a16:creationId xmlns:a16="http://schemas.microsoft.com/office/drawing/2014/main" id="{DB3177F5-37BE-A64A-9744-6571C4C77F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4000" y="2761200"/>
            <a:ext cx="5400000" cy="1918800"/>
          </a:xfrm>
        </p:spPr>
        <p:txBody>
          <a:bodyPr/>
          <a:lstStyle>
            <a:lvl1pPr>
              <a:lnSpc>
                <a:spcPct val="100000"/>
              </a:lnSpc>
              <a:defRPr/>
            </a:lvl1pPr>
          </a:lstStyle>
          <a:p>
            <a:r>
              <a:rPr lang="cs-CZ" dirty="0"/>
              <a:t>Kliknutím lze upravit styl.</a:t>
            </a:r>
          </a:p>
        </p:txBody>
      </p:sp>
      <p:sp>
        <p:nvSpPr>
          <p:cNvPr id="8" name="Podnadpis 2">
            <a:extLst>
              <a:ext uri="{FF2B5EF4-FFF2-40B4-BE49-F238E27FC236}">
                <a16:creationId xmlns:a16="http://schemas.microsoft.com/office/drawing/2014/main" id="{B596686E-74CD-B7D7-C082-E9ADDDF03AA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4000" y="4888800"/>
            <a:ext cx="5400000" cy="1224000"/>
          </a:xfrm>
        </p:spPr>
        <p:txBody>
          <a:bodyPr/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 dirty="0"/>
              <a:t>Kliknutím můžete upravit styl předlohy.</a:t>
            </a:r>
          </a:p>
        </p:txBody>
      </p:sp>
      <p:sp>
        <p:nvSpPr>
          <p:cNvPr id="2" name="Zástupný symbol obrázku 5">
            <a:extLst>
              <a:ext uri="{FF2B5EF4-FFF2-40B4-BE49-F238E27FC236}">
                <a16:creationId xmlns:a16="http://schemas.microsoft.com/office/drawing/2014/main" id="{CE0F9676-5C40-033F-474E-7E508A59CAB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286501" y="0"/>
            <a:ext cx="5905499" cy="6858000"/>
          </a:xfrm>
        </p:spPr>
        <p:txBody>
          <a:bodyPr/>
          <a:lstStyle>
            <a:lvl1pPr>
              <a:buClr>
                <a:schemeClr val="tx1"/>
              </a:buClr>
              <a:defRPr/>
            </a:lvl1pPr>
          </a:lstStyle>
          <a:p>
            <a:endParaRPr lang="cs-CZ" dirty="0"/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EF5FE756-8644-D8B8-4022-091220509D03}"/>
              </a:ext>
            </a:extLst>
          </p:cNvPr>
          <p:cNvSpPr>
            <a:spLocks noGrp="1"/>
          </p:cNvSpPr>
          <p:nvPr>
            <p:ph type="dt" sz="half" idx="11"/>
          </p:nvPr>
        </p:nvSpPr>
        <p:spPr>
          <a:xfrm>
            <a:off x="684000" y="6300000"/>
            <a:ext cx="2700000" cy="365125"/>
          </a:xfrm>
        </p:spPr>
        <p:txBody>
          <a:bodyPr/>
          <a:lstStyle/>
          <a:p>
            <a:r>
              <a:rPr lang="cs-CZ" smtClean="0"/>
              <a:t>10. 6. 2026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45191366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 mod="1">
    <p:ext uri="{DCECCB84-F9BA-43D5-87BE-67443E8EF086}">
      <p15:sldGuideLst xmlns:p15="http://schemas.microsoft.com/office/powerpoint/2012/main">
        <p15:guide id="1" orient="horz" pos="404" userDrawn="1">
          <p15:clr>
            <a:srgbClr val="9FCC3B"/>
          </p15:clr>
        </p15:guide>
        <p15:guide id="2" pos="431" userDrawn="1">
          <p15:clr>
            <a:srgbClr val="9FCC3B"/>
          </p15:clr>
        </p15:guide>
        <p15:guide id="3" orient="horz" pos="1394" userDrawn="1">
          <p15:clr>
            <a:srgbClr val="9FCC3B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snova 1 sloupe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1">
            <a:extLst>
              <a:ext uri="{FF2B5EF4-FFF2-40B4-BE49-F238E27FC236}">
                <a16:creationId xmlns:a16="http://schemas.microsoft.com/office/drawing/2014/main" id="{1490C522-C925-C77C-7C4E-7BC98F13B9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4000" y="619932"/>
            <a:ext cx="9900000" cy="594000"/>
          </a:xfrm>
        </p:spPr>
        <p:txBody>
          <a:bodyPr>
            <a:noAutofit/>
          </a:bodyPr>
          <a:lstStyle>
            <a:lvl1pPr>
              <a:defRPr sz="3700"/>
            </a:lvl1pPr>
          </a:lstStyle>
          <a:p>
            <a:r>
              <a:rPr lang="cs-CZ" dirty="0"/>
              <a:t>Kliknutím lze upravit styl.</a:t>
            </a:r>
          </a:p>
        </p:txBody>
      </p:sp>
      <p:sp>
        <p:nvSpPr>
          <p:cNvPr id="7" name="Zástupný text 8">
            <a:extLst>
              <a:ext uri="{FF2B5EF4-FFF2-40B4-BE49-F238E27FC236}">
                <a16:creationId xmlns:a16="http://schemas.microsoft.com/office/drawing/2014/main" id="{AC8A706E-E9A3-A0E6-C16A-E72E96C43B0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84000" y="1243809"/>
            <a:ext cx="9900000" cy="772560"/>
          </a:xfrm>
        </p:spPr>
        <p:txBody>
          <a:bodyPr/>
          <a:lstStyle>
            <a:lvl1pPr marL="0" indent="0">
              <a:buNone/>
              <a:defRPr>
                <a:solidFill>
                  <a:schemeClr val="accent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cs-CZ" dirty="0"/>
              <a:t>Po kliknutí můžete upravovat styly textu v předloze.</a:t>
            </a:r>
          </a:p>
        </p:txBody>
      </p:sp>
      <p:sp>
        <p:nvSpPr>
          <p:cNvPr id="3" name="Content Placeholder 3">
            <a:extLst>
              <a:ext uri="{FF2B5EF4-FFF2-40B4-BE49-F238E27FC236}">
                <a16:creationId xmlns:a16="http://schemas.microsoft.com/office/drawing/2014/main" id="{9D47863E-F6CF-17A2-6CBC-A703D83C3A1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620000" y="2278068"/>
            <a:ext cx="8964000" cy="3960000"/>
          </a:xfrm>
        </p:spPr>
        <p:txBody>
          <a:bodyPr/>
          <a:lstStyle>
            <a:lvl1pPr marL="541338" indent="-541338">
              <a:buNone/>
              <a:defRPr/>
            </a:lvl1pPr>
            <a:lvl2pPr marL="540000" indent="0">
              <a:buNone/>
              <a:defRPr sz="1500">
                <a:solidFill>
                  <a:schemeClr val="accent2"/>
                </a:solidFill>
              </a:defRPr>
            </a:lvl2pPr>
            <a:lvl3pPr marL="756000" indent="-215900">
              <a:defRPr>
                <a:solidFill>
                  <a:schemeClr val="accent1"/>
                </a:solidFill>
              </a:defRPr>
            </a:lvl3pPr>
            <a:lvl4pPr marL="972000" indent="-215900">
              <a:defRPr sz="1200">
                <a:solidFill>
                  <a:schemeClr val="tx1"/>
                </a:solidFill>
              </a:defRPr>
            </a:lvl4pPr>
          </a:lstStyle>
          <a:p>
            <a:pPr lvl="0"/>
            <a:r>
              <a:rPr lang="cs-CZ" dirty="0"/>
              <a:t>Po kliknutí můžete upravovat styly textu v předloze.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D84378C4-5C3D-CB3C-93A0-9AED7562CDA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 algn="l"/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613655023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snova 2 sloup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1">
            <a:extLst>
              <a:ext uri="{FF2B5EF4-FFF2-40B4-BE49-F238E27FC236}">
                <a16:creationId xmlns:a16="http://schemas.microsoft.com/office/drawing/2014/main" id="{1490C522-C925-C77C-7C4E-7BC98F13B9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4000" y="619932"/>
            <a:ext cx="9900000" cy="594000"/>
          </a:xfrm>
        </p:spPr>
        <p:txBody>
          <a:bodyPr>
            <a:noAutofit/>
          </a:bodyPr>
          <a:lstStyle>
            <a:lvl1pPr>
              <a:defRPr sz="3700"/>
            </a:lvl1pPr>
          </a:lstStyle>
          <a:p>
            <a:r>
              <a:rPr lang="cs-CZ" dirty="0"/>
              <a:t>Kliknutím lze upravit styl.</a:t>
            </a:r>
          </a:p>
        </p:txBody>
      </p:sp>
      <p:sp>
        <p:nvSpPr>
          <p:cNvPr id="7" name="Zástupný text 8">
            <a:extLst>
              <a:ext uri="{FF2B5EF4-FFF2-40B4-BE49-F238E27FC236}">
                <a16:creationId xmlns:a16="http://schemas.microsoft.com/office/drawing/2014/main" id="{AC8A706E-E9A3-A0E6-C16A-E72E96C43B0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84000" y="1243809"/>
            <a:ext cx="9900000" cy="772560"/>
          </a:xfrm>
        </p:spPr>
        <p:txBody>
          <a:bodyPr/>
          <a:lstStyle>
            <a:lvl1pPr marL="0" indent="0">
              <a:buNone/>
              <a:defRPr>
                <a:solidFill>
                  <a:schemeClr val="accent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cs-CZ" dirty="0"/>
              <a:t>Po kliknutí můžete upravovat styly textu v předloze.</a:t>
            </a:r>
          </a:p>
        </p:txBody>
      </p:sp>
      <p:sp>
        <p:nvSpPr>
          <p:cNvPr id="3" name="Content Placeholder 3">
            <a:extLst>
              <a:ext uri="{FF2B5EF4-FFF2-40B4-BE49-F238E27FC236}">
                <a16:creationId xmlns:a16="http://schemas.microsoft.com/office/drawing/2014/main" id="{9D47863E-F6CF-17A2-6CBC-A703D83C3A1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619999" y="2278068"/>
            <a:ext cx="4176000" cy="3960000"/>
          </a:xfrm>
        </p:spPr>
        <p:txBody>
          <a:bodyPr/>
          <a:lstStyle>
            <a:lvl1pPr marL="541338" indent="-541338">
              <a:buNone/>
              <a:defRPr/>
            </a:lvl1pPr>
            <a:lvl2pPr marL="540000" indent="0">
              <a:buNone/>
              <a:defRPr sz="1500">
                <a:solidFill>
                  <a:schemeClr val="accent2"/>
                </a:solidFill>
              </a:defRPr>
            </a:lvl2pPr>
            <a:lvl3pPr marL="756000" indent="-215900">
              <a:defRPr>
                <a:solidFill>
                  <a:schemeClr val="accent1"/>
                </a:solidFill>
              </a:defRPr>
            </a:lvl3pPr>
            <a:lvl4pPr marL="972000" indent="-215900">
              <a:defRPr sz="1200">
                <a:solidFill>
                  <a:schemeClr val="tx1"/>
                </a:solidFill>
              </a:defRPr>
            </a:lvl4pPr>
          </a:lstStyle>
          <a:p>
            <a:pPr lvl="0"/>
            <a:r>
              <a:rPr lang="cs-CZ" dirty="0"/>
              <a:t>Po kliknutí můžete upravovat styly textu v předloze.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</p:txBody>
      </p:sp>
      <p:sp>
        <p:nvSpPr>
          <p:cNvPr id="11" name="Content Placeholder 3">
            <a:extLst>
              <a:ext uri="{FF2B5EF4-FFF2-40B4-BE49-F238E27FC236}">
                <a16:creationId xmlns:a16="http://schemas.microsoft.com/office/drawing/2014/main" id="{361E6238-91D7-F301-8E55-3A3882F42349}"/>
              </a:ext>
            </a:extLst>
          </p:cNvPr>
          <p:cNvSpPr>
            <a:spLocks noGrp="1"/>
          </p:cNvSpPr>
          <p:nvPr>
            <p:ph sz="half" idx="17"/>
          </p:nvPr>
        </p:nvSpPr>
        <p:spPr>
          <a:xfrm>
            <a:off x="6408000" y="2278068"/>
            <a:ext cx="4176000" cy="3960000"/>
          </a:xfrm>
        </p:spPr>
        <p:txBody>
          <a:bodyPr/>
          <a:lstStyle>
            <a:lvl1pPr marL="541338" indent="-541338">
              <a:buNone/>
              <a:defRPr/>
            </a:lvl1pPr>
            <a:lvl2pPr marL="540000" indent="0">
              <a:buNone/>
              <a:defRPr sz="1500">
                <a:solidFill>
                  <a:schemeClr val="accent2"/>
                </a:solidFill>
              </a:defRPr>
            </a:lvl2pPr>
            <a:lvl3pPr marL="756000" indent="-215900">
              <a:defRPr>
                <a:solidFill>
                  <a:schemeClr val="accent1"/>
                </a:solidFill>
              </a:defRPr>
            </a:lvl3pPr>
            <a:lvl4pPr marL="972000" indent="-215900">
              <a:defRPr sz="1200">
                <a:solidFill>
                  <a:schemeClr val="tx1"/>
                </a:solidFill>
              </a:defRPr>
            </a:lvl4pPr>
          </a:lstStyle>
          <a:p>
            <a:pPr lvl="0"/>
            <a:r>
              <a:rPr lang="cs-CZ" dirty="0"/>
              <a:t>Po kliknutí můžete upravovat styly textu v předloze.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D84378C4-5C3D-CB3C-93A0-9AED7562CDA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 algn="l"/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397700290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dpis a obsah - velké písmo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4000" y="619932"/>
            <a:ext cx="9900000" cy="594000"/>
          </a:xfrm>
        </p:spPr>
        <p:txBody>
          <a:bodyPr>
            <a:noAutofit/>
          </a:bodyPr>
          <a:lstStyle>
            <a:lvl1pPr>
              <a:defRPr sz="3700"/>
            </a:lvl1pPr>
          </a:lstStyle>
          <a:p>
            <a:r>
              <a:rPr lang="cs-CZ" dirty="0"/>
              <a:t>Kliknutím lze upravit styl.</a:t>
            </a:r>
          </a:p>
        </p:txBody>
      </p:sp>
      <p:sp>
        <p:nvSpPr>
          <p:cNvPr id="5" name="Zástupný text 8">
            <a:extLst>
              <a:ext uri="{FF2B5EF4-FFF2-40B4-BE49-F238E27FC236}">
                <a16:creationId xmlns:a16="http://schemas.microsoft.com/office/drawing/2014/main" id="{7B7A5E06-BCD6-3357-ACF2-95D5AE1402E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84000" y="1243809"/>
            <a:ext cx="9900000" cy="772560"/>
          </a:xfrm>
        </p:spPr>
        <p:txBody>
          <a:bodyPr/>
          <a:lstStyle>
            <a:lvl1pPr marL="0" indent="0">
              <a:buNone/>
              <a:defRPr>
                <a:solidFill>
                  <a:schemeClr val="accent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cs-CZ" dirty="0"/>
              <a:t>Po kliknutí můžete upravovat styly textu v předloze.</a:t>
            </a:r>
          </a:p>
        </p:txBody>
      </p:sp>
      <p:sp>
        <p:nvSpPr>
          <p:cNvPr id="11" name="Zástupný obsah 6">
            <a:extLst>
              <a:ext uri="{FF2B5EF4-FFF2-40B4-BE49-F238E27FC236}">
                <a16:creationId xmlns:a16="http://schemas.microsoft.com/office/drawing/2014/main" id="{EE7BA1AA-D543-683C-6B9D-B21C908CD7FF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1619250" y="2278063"/>
            <a:ext cx="8964613" cy="3959225"/>
          </a:xfrm>
        </p:spPr>
        <p:txBody>
          <a:bodyPr/>
          <a:lstStyle>
            <a:lvl1pPr>
              <a:defRPr sz="3200"/>
            </a:lvl1pPr>
          </a:lstStyle>
          <a:p>
            <a:pPr lvl="0"/>
            <a:r>
              <a:rPr lang="cs-CZ" dirty="0"/>
              <a:t>Po kliknutí můžete upravovat styly textu v předloze.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  <a:p>
            <a:pPr lvl="4"/>
            <a:r>
              <a:rPr lang="cs-CZ" dirty="0"/>
              <a:t>Pátá úroveň</a:t>
            </a:r>
          </a:p>
        </p:txBody>
      </p:sp>
      <p:sp>
        <p:nvSpPr>
          <p:cNvPr id="8" name="Zástupný symbol pro zápatí 7">
            <a:extLst>
              <a:ext uri="{FF2B5EF4-FFF2-40B4-BE49-F238E27FC236}">
                <a16:creationId xmlns:a16="http://schemas.microsoft.com/office/drawing/2014/main" id="{1C4B0A8A-B9A5-99F8-390C-83BC4F59D375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pPr algn="l"/>
            <a:endParaRPr lang="cs-CZ" dirty="0"/>
          </a:p>
        </p:txBody>
      </p:sp>
      <p:sp>
        <p:nvSpPr>
          <p:cNvPr id="10" name="Zástupný symbol pro číslo snímku 9">
            <a:extLst>
              <a:ext uri="{FF2B5EF4-FFF2-40B4-BE49-F238E27FC236}">
                <a16:creationId xmlns:a16="http://schemas.microsoft.com/office/drawing/2014/main" id="{B9E4B5D2-57D2-14C0-0940-03F0BF7449BC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07D6E4F9-75C1-49AC-A1AF-83A9244DC0E5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02597917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dpis a obsah - malé písmo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4000" y="619932"/>
            <a:ext cx="9900000" cy="594000"/>
          </a:xfrm>
        </p:spPr>
        <p:txBody>
          <a:bodyPr>
            <a:noAutofit/>
          </a:bodyPr>
          <a:lstStyle>
            <a:lvl1pPr>
              <a:defRPr sz="3700"/>
            </a:lvl1pPr>
          </a:lstStyle>
          <a:p>
            <a:r>
              <a:rPr lang="cs-CZ" dirty="0"/>
              <a:t>Kliknutím lze upravit styl.</a:t>
            </a:r>
          </a:p>
        </p:txBody>
      </p:sp>
      <p:sp>
        <p:nvSpPr>
          <p:cNvPr id="5" name="Zástupný text 8">
            <a:extLst>
              <a:ext uri="{FF2B5EF4-FFF2-40B4-BE49-F238E27FC236}">
                <a16:creationId xmlns:a16="http://schemas.microsoft.com/office/drawing/2014/main" id="{7B7A5E06-BCD6-3357-ACF2-95D5AE1402E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84000" y="1243809"/>
            <a:ext cx="9900000" cy="772560"/>
          </a:xfrm>
        </p:spPr>
        <p:txBody>
          <a:bodyPr/>
          <a:lstStyle>
            <a:lvl1pPr marL="0" indent="0">
              <a:buNone/>
              <a:defRPr>
                <a:solidFill>
                  <a:schemeClr val="accent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cs-CZ" dirty="0"/>
              <a:t>Po kliknutí můžete upravovat styly textu v předloze.</a:t>
            </a:r>
          </a:p>
        </p:txBody>
      </p:sp>
      <p:sp>
        <p:nvSpPr>
          <p:cNvPr id="7" name="Zástupný obsah 6">
            <a:extLst>
              <a:ext uri="{FF2B5EF4-FFF2-40B4-BE49-F238E27FC236}">
                <a16:creationId xmlns:a16="http://schemas.microsoft.com/office/drawing/2014/main" id="{5793146E-D387-C54F-59C0-FDE8D36DC3D0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1619250" y="2278063"/>
            <a:ext cx="8964613" cy="3959225"/>
          </a:xfrm>
        </p:spPr>
        <p:txBody>
          <a:bodyPr/>
          <a:lstStyle/>
          <a:p>
            <a:pPr lvl="0"/>
            <a:r>
              <a:rPr lang="cs-CZ" dirty="0"/>
              <a:t>Po kliknutí můžete upravovat styly textu v předloze.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  <a:p>
            <a:pPr lvl="4"/>
            <a:r>
              <a:rPr lang="cs-CZ" dirty="0"/>
              <a:t>Pátá úroveň</a:t>
            </a:r>
          </a:p>
        </p:txBody>
      </p:sp>
      <p:sp>
        <p:nvSpPr>
          <p:cNvPr id="4" name="Zástupný symbol pro zápatí 3">
            <a:extLst>
              <a:ext uri="{FF2B5EF4-FFF2-40B4-BE49-F238E27FC236}">
                <a16:creationId xmlns:a16="http://schemas.microsoft.com/office/drawing/2014/main" id="{33C97833-0A43-B588-8F3A-56E294A263DB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pPr algn="l"/>
            <a:endParaRPr lang="cs-CZ" dirty="0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264DD3D7-A6DB-6455-5869-D994C1581208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07D6E4F9-75C1-49AC-A1AF-83A9244DC0E5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56980579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Úvodní snímek s fotko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4">
            <a:extLst>
              <a:ext uri="{FF2B5EF4-FFF2-40B4-BE49-F238E27FC236}">
                <a16:creationId xmlns:a16="http://schemas.microsoft.com/office/drawing/2014/main" id="{8070EA4A-40B1-DA62-574C-9DCACDCD5F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4000" y="2761200"/>
            <a:ext cx="5400000" cy="1918800"/>
          </a:xfrm>
        </p:spPr>
        <p:txBody>
          <a:bodyPr/>
          <a:lstStyle>
            <a:lvl1pPr>
              <a:lnSpc>
                <a:spcPct val="100000"/>
              </a:lnSpc>
              <a:defRPr/>
            </a:lvl1pPr>
          </a:lstStyle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684000" y="4889060"/>
            <a:ext cx="5400000" cy="1223416"/>
          </a:xfr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000">
                <a:solidFill>
                  <a:schemeClr val="accent5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 smtClean="0"/>
              <a:t>Kliknutím můžete upravit styl předlohy.</a:t>
            </a:r>
            <a:endParaRPr lang="cs-CZ" dirty="0"/>
          </a:p>
        </p:txBody>
      </p:sp>
      <p:sp>
        <p:nvSpPr>
          <p:cNvPr id="6" name="Zástupný symbol obrázku 5">
            <a:extLst>
              <a:ext uri="{FF2B5EF4-FFF2-40B4-BE49-F238E27FC236}">
                <a16:creationId xmlns:a16="http://schemas.microsoft.com/office/drawing/2014/main" id="{9F0403E7-BC0D-3F6B-6A17-DC5CF67E19D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286501" y="0"/>
            <a:ext cx="5905499" cy="6858000"/>
          </a:xfr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cs-CZ"/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C8B01576-526C-976B-40A0-8AE039F8B1D7}"/>
              </a:ext>
            </a:extLst>
          </p:cNvPr>
          <p:cNvSpPr>
            <a:spLocks noGrp="1"/>
          </p:cNvSpPr>
          <p:nvPr>
            <p:ph type="dt" sz="half" idx="11"/>
          </p:nvPr>
        </p:nvSpPr>
        <p:spPr>
          <a:xfrm>
            <a:off x="684000" y="6300000"/>
            <a:ext cx="2700000" cy="365125"/>
          </a:xfrm>
        </p:spPr>
        <p:txBody>
          <a:bodyPr/>
          <a:lstStyle/>
          <a:p>
            <a:r>
              <a:rPr lang="cs-CZ" sz="1000" smtClean="0"/>
              <a:t>10. 6. 2026</a:t>
            </a:r>
            <a:endParaRPr lang="cs-CZ" sz="1000" dirty="0"/>
          </a:p>
        </p:txBody>
      </p:sp>
    </p:spTree>
    <p:extLst>
      <p:ext uri="{BB962C8B-B14F-4D97-AF65-F5344CB8AC3E}">
        <p14:creationId xmlns:p14="http://schemas.microsoft.com/office/powerpoint/2010/main" val="240501590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404" userDrawn="1">
          <p15:clr>
            <a:srgbClr val="9FCC3B"/>
          </p15:clr>
        </p15:guide>
        <p15:guide id="2" pos="431" userDrawn="1">
          <p15:clr>
            <a:srgbClr val="9FCC3B"/>
          </p15:clr>
        </p15:guide>
        <p15:guide id="3" orient="horz" pos="1394" userDrawn="1">
          <p15:clr>
            <a:srgbClr val="9FCC3B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ředělový snímek s nadpisem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>
            <a:extLst>
              <a:ext uri="{FF2B5EF4-FFF2-40B4-BE49-F238E27FC236}">
                <a16:creationId xmlns:a16="http://schemas.microsoft.com/office/drawing/2014/main" id="{28F01772-61CF-46B0-EE02-95A0FE3EA4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4000" y="2768400"/>
            <a:ext cx="9900000" cy="2073600"/>
          </a:xfrm>
        </p:spPr>
        <p:txBody>
          <a:bodyPr/>
          <a:lstStyle>
            <a:lvl1pPr>
              <a:lnSpc>
                <a:spcPct val="100000"/>
              </a:lnSpc>
              <a:defRPr/>
            </a:lvl1pPr>
          </a:lstStyle>
          <a:p>
            <a:r>
              <a:rPr lang="cs-CZ" dirty="0"/>
              <a:t>Kliknutím lze upravit styl.</a:t>
            </a:r>
          </a:p>
        </p:txBody>
      </p:sp>
      <p:sp>
        <p:nvSpPr>
          <p:cNvPr id="4" name="Zástupný symbol pro zápatí 3">
            <a:extLst>
              <a:ext uri="{FF2B5EF4-FFF2-40B4-BE49-F238E27FC236}">
                <a16:creationId xmlns:a16="http://schemas.microsoft.com/office/drawing/2014/main" id="{AD4D042D-A96D-780B-380D-90B6A4963D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90579202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va sloup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4000" y="619932"/>
            <a:ext cx="9900000" cy="594000"/>
          </a:xfrm>
        </p:spPr>
        <p:txBody>
          <a:bodyPr>
            <a:noAutofit/>
          </a:bodyPr>
          <a:lstStyle>
            <a:lvl1pPr>
              <a:defRPr sz="3700"/>
            </a:lvl1pPr>
          </a:lstStyle>
          <a:p>
            <a:r>
              <a:rPr lang="cs-CZ" dirty="0"/>
              <a:t>Kliknutím lze upravit styl.</a:t>
            </a:r>
          </a:p>
        </p:txBody>
      </p:sp>
      <p:sp>
        <p:nvSpPr>
          <p:cNvPr id="4" name="Zástupný text 8">
            <a:extLst>
              <a:ext uri="{FF2B5EF4-FFF2-40B4-BE49-F238E27FC236}">
                <a16:creationId xmlns:a16="http://schemas.microsoft.com/office/drawing/2014/main" id="{B2972142-5947-7CE2-87C4-76273AB9A14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84000" y="1243809"/>
            <a:ext cx="9900000" cy="772560"/>
          </a:xfrm>
        </p:spPr>
        <p:txBody>
          <a:bodyPr/>
          <a:lstStyle>
            <a:lvl1pPr marL="0" indent="0">
              <a:buNone/>
              <a:defRPr>
                <a:solidFill>
                  <a:schemeClr val="accent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cs-CZ" dirty="0"/>
              <a:t>Po kliknutí můžete upravovat styly textu v předloze.</a:t>
            </a:r>
          </a:p>
        </p:txBody>
      </p:sp>
      <p:sp>
        <p:nvSpPr>
          <p:cNvPr id="11" name="Zástupný obsah 10">
            <a:extLst>
              <a:ext uri="{FF2B5EF4-FFF2-40B4-BE49-F238E27FC236}">
                <a16:creationId xmlns:a16="http://schemas.microsoft.com/office/drawing/2014/main" id="{C4D8B83D-4F13-73F1-A6FB-F2D3FDE26A43}"/>
              </a:ext>
            </a:extLst>
          </p:cNvPr>
          <p:cNvSpPr>
            <a:spLocks noGrp="1"/>
          </p:cNvSpPr>
          <p:nvPr>
            <p:ph sz="quarter" idx="20"/>
          </p:nvPr>
        </p:nvSpPr>
        <p:spPr>
          <a:xfrm>
            <a:off x="684000" y="2278069"/>
            <a:ext cx="5277600" cy="3960000"/>
          </a:xfrm>
        </p:spPr>
        <p:txBody>
          <a:bodyPr/>
          <a:lstStyle>
            <a:lvl2pPr marL="288000" indent="-288000">
              <a:defRPr/>
            </a:lvl2pPr>
          </a:lstStyle>
          <a:p>
            <a:pPr lvl="0"/>
            <a:r>
              <a:rPr lang="cs-CZ" dirty="0"/>
              <a:t>Po kliknutí můžete upravovat styly textu v předloze.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  <a:p>
            <a:pPr lvl="4"/>
            <a:r>
              <a:rPr lang="cs-CZ" dirty="0"/>
              <a:t>Pátá úroveň</a:t>
            </a:r>
          </a:p>
        </p:txBody>
      </p:sp>
      <p:sp>
        <p:nvSpPr>
          <p:cNvPr id="12" name="Zástupný obsah 10">
            <a:extLst>
              <a:ext uri="{FF2B5EF4-FFF2-40B4-BE49-F238E27FC236}">
                <a16:creationId xmlns:a16="http://schemas.microsoft.com/office/drawing/2014/main" id="{66312AE8-F8DA-9BE0-CDEA-EBB8AC1D28A4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6220799" y="2278069"/>
            <a:ext cx="5277600" cy="3960000"/>
          </a:xfrm>
        </p:spPr>
        <p:txBody>
          <a:bodyPr/>
          <a:lstStyle>
            <a:lvl2pPr marL="288000" indent="-288000">
              <a:defRPr/>
            </a:lvl2pPr>
          </a:lstStyle>
          <a:p>
            <a:pPr lvl="0"/>
            <a:r>
              <a:rPr lang="cs-CZ" dirty="0"/>
              <a:t>Po kliknutí můžete upravovat styly textu v předloze.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  <a:p>
            <a:pPr lvl="4"/>
            <a:r>
              <a:rPr lang="cs-CZ" dirty="0"/>
              <a:t>Pátá úroveň</a:t>
            </a:r>
          </a:p>
        </p:txBody>
      </p:sp>
      <p:sp>
        <p:nvSpPr>
          <p:cNvPr id="8" name="Zástupný symbol pro zápatí 7">
            <a:extLst>
              <a:ext uri="{FF2B5EF4-FFF2-40B4-BE49-F238E27FC236}">
                <a16:creationId xmlns:a16="http://schemas.microsoft.com/office/drawing/2014/main" id="{EE0028AA-8191-8AC0-CA9B-E9E97C481F64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pPr algn="l"/>
            <a:endParaRPr lang="cs-CZ" dirty="0"/>
          </a:p>
        </p:txBody>
      </p:sp>
      <p:sp>
        <p:nvSpPr>
          <p:cNvPr id="9" name="Zástupný symbol pro číslo snímku 8">
            <a:extLst>
              <a:ext uri="{FF2B5EF4-FFF2-40B4-BE49-F238E27FC236}">
                <a16:creationId xmlns:a16="http://schemas.microsoft.com/office/drawing/2014/main" id="{AC4A29AD-99A7-0114-9205-C9A17DF2295D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>
          <a:xfrm>
            <a:off x="10584000" y="6300000"/>
            <a:ext cx="914399" cy="365125"/>
          </a:xfrm>
        </p:spPr>
        <p:txBody>
          <a:bodyPr/>
          <a:lstStyle/>
          <a:p>
            <a:fld id="{1CF5A12E-3DFE-4C3E-9036-7893F29C52C1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610747456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ři sloup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4000" y="619932"/>
            <a:ext cx="9903600" cy="594000"/>
          </a:xfrm>
        </p:spPr>
        <p:txBody>
          <a:bodyPr/>
          <a:lstStyle/>
          <a:p>
            <a:r>
              <a:rPr lang="cs-CZ" dirty="0"/>
              <a:t>Kliknutím lze upravit styl.</a:t>
            </a:r>
          </a:p>
        </p:txBody>
      </p:sp>
      <p:sp>
        <p:nvSpPr>
          <p:cNvPr id="5" name="Zástupný text 8">
            <a:extLst>
              <a:ext uri="{FF2B5EF4-FFF2-40B4-BE49-F238E27FC236}">
                <a16:creationId xmlns:a16="http://schemas.microsoft.com/office/drawing/2014/main" id="{79AB1A28-726C-70D7-6F65-D304F6CA8EFE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84000" y="1243809"/>
            <a:ext cx="9900000" cy="772560"/>
          </a:xfrm>
        </p:spPr>
        <p:txBody>
          <a:bodyPr/>
          <a:lstStyle>
            <a:lvl1pPr marL="0" indent="0">
              <a:buNone/>
              <a:defRPr>
                <a:solidFill>
                  <a:schemeClr val="accent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cs-CZ" dirty="0"/>
              <a:t>Po kliknutí můžete upravovat styly textu v předloze.</a:t>
            </a:r>
          </a:p>
        </p:txBody>
      </p:sp>
      <p:sp>
        <p:nvSpPr>
          <p:cNvPr id="6" name="Zástupný obsah 5">
            <a:extLst>
              <a:ext uri="{FF2B5EF4-FFF2-40B4-BE49-F238E27FC236}">
                <a16:creationId xmlns:a16="http://schemas.microsoft.com/office/drawing/2014/main" id="{A470DB23-02F9-7A0D-0BE3-B7B3966762C1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684000" y="2278069"/>
            <a:ext cx="3384000" cy="3960000"/>
          </a:xfrm>
        </p:spPr>
        <p:txBody>
          <a:bodyPr/>
          <a:lstStyle>
            <a:lvl2pPr marL="288000" indent="-288000">
              <a:defRPr/>
            </a:lvl2pPr>
          </a:lstStyle>
          <a:p>
            <a:pPr lvl="0"/>
            <a:r>
              <a:rPr lang="cs-CZ" dirty="0"/>
              <a:t>Po kliknutí můžete upravovat styly textu v předloze.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  <a:p>
            <a:pPr lvl="4"/>
            <a:r>
              <a:rPr lang="cs-CZ" dirty="0"/>
              <a:t>Pátá úroveň</a:t>
            </a:r>
          </a:p>
        </p:txBody>
      </p:sp>
      <p:sp>
        <p:nvSpPr>
          <p:cNvPr id="8" name="Zástupný obsah 5">
            <a:extLst>
              <a:ext uri="{FF2B5EF4-FFF2-40B4-BE49-F238E27FC236}">
                <a16:creationId xmlns:a16="http://schemas.microsoft.com/office/drawing/2014/main" id="{34622E57-4DBB-EC34-C3CF-564E6511DEFC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4399199" y="2278069"/>
            <a:ext cx="3384000" cy="3960000"/>
          </a:xfrm>
        </p:spPr>
        <p:txBody>
          <a:bodyPr/>
          <a:lstStyle>
            <a:lvl2pPr marL="288000" indent="-288000">
              <a:defRPr/>
            </a:lvl2pPr>
          </a:lstStyle>
          <a:p>
            <a:pPr lvl="0"/>
            <a:r>
              <a:rPr lang="cs-CZ" dirty="0"/>
              <a:t>Po kliknutí můžete upravovat styly textu v předloze.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  <a:p>
            <a:pPr lvl="4"/>
            <a:r>
              <a:rPr lang="cs-CZ" dirty="0"/>
              <a:t>Pátá úroveň</a:t>
            </a:r>
          </a:p>
        </p:txBody>
      </p:sp>
      <p:sp>
        <p:nvSpPr>
          <p:cNvPr id="9" name="Zástupný obsah 5">
            <a:extLst>
              <a:ext uri="{FF2B5EF4-FFF2-40B4-BE49-F238E27FC236}">
                <a16:creationId xmlns:a16="http://schemas.microsoft.com/office/drawing/2014/main" id="{DB9075DF-D594-9AF7-F5CE-1A9B3B43E33D}"/>
              </a:ext>
            </a:extLst>
          </p:cNvPr>
          <p:cNvSpPr>
            <a:spLocks noGrp="1"/>
          </p:cNvSpPr>
          <p:nvPr>
            <p:ph sz="quarter" idx="19"/>
          </p:nvPr>
        </p:nvSpPr>
        <p:spPr>
          <a:xfrm>
            <a:off x="8114399" y="2278069"/>
            <a:ext cx="3384000" cy="3960000"/>
          </a:xfrm>
        </p:spPr>
        <p:txBody>
          <a:bodyPr/>
          <a:lstStyle>
            <a:lvl2pPr marL="288000" indent="-288000">
              <a:defRPr/>
            </a:lvl2pPr>
          </a:lstStyle>
          <a:p>
            <a:pPr lvl="0"/>
            <a:r>
              <a:rPr lang="cs-CZ" dirty="0"/>
              <a:t>Po kliknutí můžete upravovat styly textu v předloze.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  <a:p>
            <a:pPr lvl="4"/>
            <a:r>
              <a:rPr lang="cs-CZ" dirty="0"/>
              <a:t>Pátá úroveň</a:t>
            </a:r>
          </a:p>
        </p:txBody>
      </p:sp>
      <p:sp>
        <p:nvSpPr>
          <p:cNvPr id="13" name="Zástupný symbol pro zápatí 12">
            <a:extLst>
              <a:ext uri="{FF2B5EF4-FFF2-40B4-BE49-F238E27FC236}">
                <a16:creationId xmlns:a16="http://schemas.microsoft.com/office/drawing/2014/main" id="{1A8F4358-2A52-2A18-7EDD-D3ECE711529B}"/>
              </a:ext>
            </a:extLst>
          </p:cNvPr>
          <p:cNvSpPr>
            <a:spLocks noGrp="1"/>
          </p:cNvSpPr>
          <p:nvPr>
            <p:ph type="ftr" sz="quarter" idx="21"/>
          </p:nvPr>
        </p:nvSpPr>
        <p:spPr/>
        <p:txBody>
          <a:bodyPr/>
          <a:lstStyle/>
          <a:p>
            <a:pPr algn="l"/>
            <a:endParaRPr lang="cs-CZ" dirty="0"/>
          </a:p>
        </p:txBody>
      </p:sp>
      <p:sp>
        <p:nvSpPr>
          <p:cNvPr id="14" name="Zástupný symbol pro číslo snímku 13">
            <a:extLst>
              <a:ext uri="{FF2B5EF4-FFF2-40B4-BE49-F238E27FC236}">
                <a16:creationId xmlns:a16="http://schemas.microsoft.com/office/drawing/2014/main" id="{20237B32-11C6-7270-3AEA-E7E23F49ED8D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>
          <a:xfrm>
            <a:off x="10584000" y="6300000"/>
            <a:ext cx="914399" cy="365125"/>
          </a:xfrm>
        </p:spPr>
        <p:txBody>
          <a:bodyPr/>
          <a:lstStyle/>
          <a:p>
            <a:fld id="{1CF5A12E-3DFE-4C3E-9036-7893F29C52C1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06567030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ři sloupce s pozad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4000" y="619932"/>
            <a:ext cx="9900000" cy="599268"/>
          </a:xfrm>
        </p:spPr>
        <p:txBody>
          <a:bodyPr/>
          <a:lstStyle/>
          <a:p>
            <a:r>
              <a:rPr lang="cs-CZ" dirty="0"/>
              <a:t>Kliknutím lze upravit styl.</a:t>
            </a:r>
          </a:p>
        </p:txBody>
      </p:sp>
      <p:sp>
        <p:nvSpPr>
          <p:cNvPr id="9" name="Zástupný text 8">
            <a:extLst>
              <a:ext uri="{FF2B5EF4-FFF2-40B4-BE49-F238E27FC236}">
                <a16:creationId xmlns:a16="http://schemas.microsoft.com/office/drawing/2014/main" id="{6F99AF0C-D583-5D11-E4A5-C93DED75A4D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84000" y="1243809"/>
            <a:ext cx="9900000" cy="772560"/>
          </a:xfrm>
        </p:spPr>
        <p:txBody>
          <a:bodyPr/>
          <a:lstStyle>
            <a:lvl1pPr marL="0" indent="0">
              <a:buNone/>
              <a:defRPr>
                <a:solidFill>
                  <a:schemeClr val="accent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cs-CZ" dirty="0"/>
              <a:t>Po kliknutí můžete upravovat styly textu v předloze.</a:t>
            </a:r>
          </a:p>
        </p:txBody>
      </p:sp>
      <p:sp>
        <p:nvSpPr>
          <p:cNvPr id="5" name="Zástupný obsah 5">
            <a:extLst>
              <a:ext uri="{FF2B5EF4-FFF2-40B4-BE49-F238E27FC236}">
                <a16:creationId xmlns:a16="http://schemas.microsoft.com/office/drawing/2014/main" id="{7A34AA89-518C-D6AC-CDB3-0DE9D45730B6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684000" y="2278069"/>
            <a:ext cx="3384000" cy="3960000"/>
          </a:xfrm>
          <a:solidFill>
            <a:schemeClr val="accent1"/>
          </a:solidFill>
        </p:spPr>
        <p:txBody>
          <a:bodyPr lIns="180000" tIns="180000" rIns="144000" bIns="72000"/>
          <a:lstStyle>
            <a:lvl1pPr marL="216000" indent="-216000">
              <a:defRPr sz="1500">
                <a:solidFill>
                  <a:schemeClr val="bg1"/>
                </a:solidFill>
              </a:defRPr>
            </a:lvl1pPr>
            <a:lvl2pPr marL="216000">
              <a:defRPr sz="1500">
                <a:solidFill>
                  <a:schemeClr val="bg1"/>
                </a:solidFill>
              </a:defRPr>
            </a:lvl2pPr>
            <a:lvl3pPr marL="648000">
              <a:defRPr sz="1200">
                <a:solidFill>
                  <a:schemeClr val="accent3"/>
                </a:solidFill>
              </a:defRPr>
            </a:lvl3pPr>
            <a:lvl4pPr marL="864000">
              <a:defRPr sz="1200">
                <a:solidFill>
                  <a:schemeClr val="bg1"/>
                </a:solidFill>
              </a:defRPr>
            </a:lvl4pPr>
          </a:lstStyle>
          <a:p>
            <a:pPr lvl="0"/>
            <a:r>
              <a:rPr lang="cs-CZ" dirty="0"/>
              <a:t>Po kliknutí můžete upravovat styly textu v předloze.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</p:txBody>
      </p:sp>
      <p:sp>
        <p:nvSpPr>
          <p:cNvPr id="14" name="Zástupný obsah 5">
            <a:extLst>
              <a:ext uri="{FF2B5EF4-FFF2-40B4-BE49-F238E27FC236}">
                <a16:creationId xmlns:a16="http://schemas.microsoft.com/office/drawing/2014/main" id="{F5C06968-058F-D011-06D6-01032E89CEFD}"/>
              </a:ext>
            </a:extLst>
          </p:cNvPr>
          <p:cNvSpPr>
            <a:spLocks noGrp="1"/>
          </p:cNvSpPr>
          <p:nvPr>
            <p:ph sz="quarter" idx="23"/>
          </p:nvPr>
        </p:nvSpPr>
        <p:spPr>
          <a:xfrm>
            <a:off x="4399200" y="2278069"/>
            <a:ext cx="3384000" cy="3960000"/>
          </a:xfrm>
          <a:solidFill>
            <a:schemeClr val="accent1"/>
          </a:solidFill>
        </p:spPr>
        <p:txBody>
          <a:bodyPr lIns="180000" tIns="180000" rIns="144000" bIns="72000"/>
          <a:lstStyle>
            <a:lvl1pPr marL="216000" indent="-216000">
              <a:defRPr sz="1500">
                <a:solidFill>
                  <a:schemeClr val="bg1"/>
                </a:solidFill>
              </a:defRPr>
            </a:lvl1pPr>
            <a:lvl2pPr marL="216000">
              <a:defRPr sz="1500">
                <a:solidFill>
                  <a:schemeClr val="bg1"/>
                </a:solidFill>
              </a:defRPr>
            </a:lvl2pPr>
            <a:lvl3pPr marL="648000">
              <a:defRPr sz="1200">
                <a:solidFill>
                  <a:schemeClr val="accent3"/>
                </a:solidFill>
              </a:defRPr>
            </a:lvl3pPr>
            <a:lvl4pPr marL="864000">
              <a:defRPr sz="1200">
                <a:solidFill>
                  <a:schemeClr val="bg1"/>
                </a:solidFill>
              </a:defRPr>
            </a:lvl4pPr>
          </a:lstStyle>
          <a:p>
            <a:pPr lvl="0"/>
            <a:r>
              <a:rPr lang="cs-CZ" dirty="0"/>
              <a:t>Po kliknutí můžete upravovat styly textu v předloze.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</p:txBody>
      </p:sp>
      <p:sp>
        <p:nvSpPr>
          <p:cNvPr id="15" name="Zástupný obsah 5">
            <a:extLst>
              <a:ext uri="{FF2B5EF4-FFF2-40B4-BE49-F238E27FC236}">
                <a16:creationId xmlns:a16="http://schemas.microsoft.com/office/drawing/2014/main" id="{98355326-2F70-4A4F-590D-CC40624BFECC}"/>
              </a:ext>
            </a:extLst>
          </p:cNvPr>
          <p:cNvSpPr>
            <a:spLocks noGrp="1"/>
          </p:cNvSpPr>
          <p:nvPr>
            <p:ph sz="quarter" idx="24"/>
          </p:nvPr>
        </p:nvSpPr>
        <p:spPr>
          <a:xfrm>
            <a:off x="8114399" y="2278069"/>
            <a:ext cx="3384000" cy="3960000"/>
          </a:xfrm>
          <a:solidFill>
            <a:schemeClr val="accent1"/>
          </a:solidFill>
        </p:spPr>
        <p:txBody>
          <a:bodyPr lIns="180000" tIns="180000" rIns="144000" bIns="72000"/>
          <a:lstStyle>
            <a:lvl1pPr marL="216000" indent="-216000">
              <a:defRPr sz="1500">
                <a:solidFill>
                  <a:schemeClr val="bg1"/>
                </a:solidFill>
              </a:defRPr>
            </a:lvl1pPr>
            <a:lvl2pPr marL="216000">
              <a:defRPr sz="1500">
                <a:solidFill>
                  <a:schemeClr val="bg1"/>
                </a:solidFill>
              </a:defRPr>
            </a:lvl2pPr>
            <a:lvl3pPr marL="648000">
              <a:defRPr sz="1200">
                <a:solidFill>
                  <a:schemeClr val="accent3"/>
                </a:solidFill>
              </a:defRPr>
            </a:lvl3pPr>
            <a:lvl4pPr marL="864000">
              <a:defRPr sz="1200">
                <a:solidFill>
                  <a:schemeClr val="bg1"/>
                </a:solidFill>
              </a:defRPr>
            </a:lvl4pPr>
          </a:lstStyle>
          <a:p>
            <a:pPr lvl="0"/>
            <a:r>
              <a:rPr lang="cs-CZ" dirty="0"/>
              <a:t>Po kliknutí můžete upravovat styly textu v předloze.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</p:txBody>
      </p:sp>
      <p:sp>
        <p:nvSpPr>
          <p:cNvPr id="12" name="Zástupný symbol pro zápatí 11">
            <a:extLst>
              <a:ext uri="{FF2B5EF4-FFF2-40B4-BE49-F238E27FC236}">
                <a16:creationId xmlns:a16="http://schemas.microsoft.com/office/drawing/2014/main" id="{D557F747-0911-C7A1-CF9E-8B93A0D34E4F}"/>
              </a:ext>
            </a:extLst>
          </p:cNvPr>
          <p:cNvSpPr>
            <a:spLocks noGrp="1"/>
          </p:cNvSpPr>
          <p:nvPr>
            <p:ph type="ftr" sz="quarter" idx="21"/>
          </p:nvPr>
        </p:nvSpPr>
        <p:spPr/>
        <p:txBody>
          <a:bodyPr/>
          <a:lstStyle/>
          <a:p>
            <a:pPr algn="l"/>
            <a:endParaRPr lang="cs-CZ" dirty="0"/>
          </a:p>
        </p:txBody>
      </p:sp>
      <p:sp>
        <p:nvSpPr>
          <p:cNvPr id="13" name="Zástupný symbol pro číslo snímku 12">
            <a:extLst>
              <a:ext uri="{FF2B5EF4-FFF2-40B4-BE49-F238E27FC236}">
                <a16:creationId xmlns:a16="http://schemas.microsoft.com/office/drawing/2014/main" id="{9EE5B781-3009-59D3-CA15-ABA5CF8E6A1A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>
          <a:xfrm>
            <a:off x="10584000" y="6300000"/>
            <a:ext cx="914399" cy="365125"/>
          </a:xfrm>
        </p:spPr>
        <p:txBody>
          <a:bodyPr/>
          <a:lstStyle/>
          <a:p>
            <a:fld id="{1CF5A12E-3DFE-4C3E-9036-7893F29C52C1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52445713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ři sloupce s pozadím a šipk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4000" y="619932"/>
            <a:ext cx="9900000" cy="599268"/>
          </a:xfrm>
        </p:spPr>
        <p:txBody>
          <a:bodyPr/>
          <a:lstStyle/>
          <a:p>
            <a:r>
              <a:rPr lang="cs-CZ" dirty="0"/>
              <a:t>Kliknutím lze upravit styl.</a:t>
            </a:r>
          </a:p>
        </p:txBody>
      </p:sp>
      <p:sp>
        <p:nvSpPr>
          <p:cNvPr id="9" name="Zástupný text 8">
            <a:extLst>
              <a:ext uri="{FF2B5EF4-FFF2-40B4-BE49-F238E27FC236}">
                <a16:creationId xmlns:a16="http://schemas.microsoft.com/office/drawing/2014/main" id="{6F99AF0C-D583-5D11-E4A5-C93DED75A4D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84000" y="1243809"/>
            <a:ext cx="9900000" cy="772560"/>
          </a:xfrm>
        </p:spPr>
        <p:txBody>
          <a:bodyPr/>
          <a:lstStyle>
            <a:lvl1pPr marL="0" indent="0">
              <a:buNone/>
              <a:defRPr>
                <a:solidFill>
                  <a:schemeClr val="accent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cs-CZ" dirty="0"/>
              <a:t>Po kliknutí můžete upravovat styly textu v předloze.</a:t>
            </a:r>
          </a:p>
        </p:txBody>
      </p:sp>
      <p:sp>
        <p:nvSpPr>
          <p:cNvPr id="4" name="Zástupný obsah 5">
            <a:extLst>
              <a:ext uri="{FF2B5EF4-FFF2-40B4-BE49-F238E27FC236}">
                <a16:creationId xmlns:a16="http://schemas.microsoft.com/office/drawing/2014/main" id="{54483967-348E-1705-D735-D2E72F6E9E54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684000" y="2278069"/>
            <a:ext cx="3106800" cy="3960000"/>
          </a:xfrm>
          <a:solidFill>
            <a:schemeClr val="accent1"/>
          </a:solidFill>
        </p:spPr>
        <p:txBody>
          <a:bodyPr lIns="180000" tIns="180000" rIns="144000" bIns="72000"/>
          <a:lstStyle>
            <a:lvl1pPr marL="216000" indent="-216000">
              <a:defRPr sz="1500">
                <a:solidFill>
                  <a:schemeClr val="bg1"/>
                </a:solidFill>
              </a:defRPr>
            </a:lvl1pPr>
            <a:lvl2pPr marL="216000">
              <a:defRPr sz="1500">
                <a:solidFill>
                  <a:schemeClr val="bg1"/>
                </a:solidFill>
              </a:defRPr>
            </a:lvl2pPr>
            <a:lvl3pPr marL="648000">
              <a:defRPr sz="1200">
                <a:solidFill>
                  <a:schemeClr val="accent3"/>
                </a:solidFill>
              </a:defRPr>
            </a:lvl3pPr>
            <a:lvl4pPr marL="864000">
              <a:defRPr sz="1200">
                <a:solidFill>
                  <a:schemeClr val="bg1"/>
                </a:solidFill>
              </a:defRPr>
            </a:lvl4pPr>
          </a:lstStyle>
          <a:p>
            <a:pPr lvl="0"/>
            <a:r>
              <a:rPr lang="cs-CZ" dirty="0"/>
              <a:t>Po kliknutí můžete upravovat styly textu v předloze.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</p:txBody>
      </p:sp>
      <p:pic>
        <p:nvPicPr>
          <p:cNvPr id="5" name="Obrázek 5">
            <a:extLst>
              <a:ext uri="{FF2B5EF4-FFF2-40B4-BE49-F238E27FC236}">
                <a16:creationId xmlns:a16="http://schemas.microsoft.com/office/drawing/2014/main" id="{A2AE4F48-9024-7B16-C32E-04A66F4846EF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2"/>
              </a:ext>
            </a:extLst>
          </a:blip>
          <a:srcRect/>
          <a:stretch/>
        </p:blipFill>
        <p:spPr>
          <a:xfrm>
            <a:off x="3984507" y="3901221"/>
            <a:ext cx="359027" cy="301120"/>
          </a:xfrm>
          <a:prstGeom prst="rect">
            <a:avLst/>
          </a:prstGeom>
          <a:noFill/>
        </p:spPr>
      </p:pic>
      <p:sp>
        <p:nvSpPr>
          <p:cNvPr id="8" name="Zástupný obsah 5">
            <a:extLst>
              <a:ext uri="{FF2B5EF4-FFF2-40B4-BE49-F238E27FC236}">
                <a16:creationId xmlns:a16="http://schemas.microsoft.com/office/drawing/2014/main" id="{35AA7E03-01D9-B07D-DAC8-A0D961BD4E29}"/>
              </a:ext>
            </a:extLst>
          </p:cNvPr>
          <p:cNvSpPr>
            <a:spLocks noGrp="1"/>
          </p:cNvSpPr>
          <p:nvPr>
            <p:ph sz="quarter" idx="23"/>
          </p:nvPr>
        </p:nvSpPr>
        <p:spPr>
          <a:xfrm>
            <a:off x="4537800" y="2278069"/>
            <a:ext cx="3106800" cy="3960000"/>
          </a:xfrm>
          <a:solidFill>
            <a:schemeClr val="accent1"/>
          </a:solidFill>
        </p:spPr>
        <p:txBody>
          <a:bodyPr lIns="180000" tIns="180000" rIns="144000" bIns="72000"/>
          <a:lstStyle>
            <a:lvl1pPr marL="216000" indent="-216000">
              <a:defRPr sz="1500">
                <a:solidFill>
                  <a:schemeClr val="bg1"/>
                </a:solidFill>
              </a:defRPr>
            </a:lvl1pPr>
            <a:lvl2pPr marL="216000">
              <a:defRPr sz="1500">
                <a:solidFill>
                  <a:schemeClr val="bg1"/>
                </a:solidFill>
              </a:defRPr>
            </a:lvl2pPr>
            <a:lvl3pPr marL="648000">
              <a:defRPr sz="1200">
                <a:solidFill>
                  <a:schemeClr val="accent3"/>
                </a:solidFill>
              </a:defRPr>
            </a:lvl3pPr>
            <a:lvl4pPr marL="864000">
              <a:defRPr sz="1200">
                <a:solidFill>
                  <a:schemeClr val="bg1"/>
                </a:solidFill>
              </a:defRPr>
            </a:lvl4pPr>
          </a:lstStyle>
          <a:p>
            <a:pPr lvl="0"/>
            <a:r>
              <a:rPr lang="cs-CZ" dirty="0"/>
              <a:t>Po kliknutí můžete upravovat styly textu v předloze.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</p:txBody>
      </p:sp>
      <p:pic>
        <p:nvPicPr>
          <p:cNvPr id="6" name="Obrázek 11">
            <a:extLst>
              <a:ext uri="{FF2B5EF4-FFF2-40B4-BE49-F238E27FC236}">
                <a16:creationId xmlns:a16="http://schemas.microsoft.com/office/drawing/2014/main" id="{336C0724-BE0D-E299-335E-715E7086B3E6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2"/>
              </a:ext>
            </a:extLst>
          </a:blip>
          <a:srcRect/>
          <a:stretch/>
        </p:blipFill>
        <p:spPr>
          <a:xfrm>
            <a:off x="7838866" y="3901221"/>
            <a:ext cx="359027" cy="301120"/>
          </a:xfrm>
          <a:prstGeom prst="rect">
            <a:avLst/>
          </a:prstGeom>
        </p:spPr>
      </p:pic>
      <p:sp>
        <p:nvSpPr>
          <p:cNvPr id="11" name="Zástupný obsah 5">
            <a:extLst>
              <a:ext uri="{FF2B5EF4-FFF2-40B4-BE49-F238E27FC236}">
                <a16:creationId xmlns:a16="http://schemas.microsoft.com/office/drawing/2014/main" id="{8D130518-2DFE-65CD-F1E0-481FB08053DB}"/>
              </a:ext>
            </a:extLst>
          </p:cNvPr>
          <p:cNvSpPr>
            <a:spLocks noGrp="1"/>
          </p:cNvSpPr>
          <p:nvPr>
            <p:ph sz="quarter" idx="24"/>
          </p:nvPr>
        </p:nvSpPr>
        <p:spPr>
          <a:xfrm>
            <a:off x="8391600" y="2278069"/>
            <a:ext cx="3106800" cy="3960000"/>
          </a:xfrm>
          <a:solidFill>
            <a:schemeClr val="accent1"/>
          </a:solidFill>
        </p:spPr>
        <p:txBody>
          <a:bodyPr lIns="180000" tIns="180000" rIns="144000" bIns="72000"/>
          <a:lstStyle>
            <a:lvl1pPr marL="216000" indent="-216000">
              <a:defRPr sz="1500">
                <a:solidFill>
                  <a:schemeClr val="bg1"/>
                </a:solidFill>
              </a:defRPr>
            </a:lvl1pPr>
            <a:lvl2pPr marL="216000">
              <a:defRPr sz="1500">
                <a:solidFill>
                  <a:schemeClr val="bg1"/>
                </a:solidFill>
              </a:defRPr>
            </a:lvl2pPr>
            <a:lvl3pPr marL="648000">
              <a:defRPr sz="1200">
                <a:solidFill>
                  <a:schemeClr val="accent3"/>
                </a:solidFill>
              </a:defRPr>
            </a:lvl3pPr>
            <a:lvl4pPr marL="864000">
              <a:defRPr sz="1200">
                <a:solidFill>
                  <a:schemeClr val="bg1"/>
                </a:solidFill>
              </a:defRPr>
            </a:lvl4pPr>
          </a:lstStyle>
          <a:p>
            <a:pPr lvl="0"/>
            <a:r>
              <a:rPr lang="cs-CZ" dirty="0"/>
              <a:t>Po kliknutí můžete upravovat styly textu v předloze.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</p:txBody>
      </p:sp>
      <p:sp>
        <p:nvSpPr>
          <p:cNvPr id="14" name="Zástupný symbol pro zápatí 13">
            <a:extLst>
              <a:ext uri="{FF2B5EF4-FFF2-40B4-BE49-F238E27FC236}">
                <a16:creationId xmlns:a16="http://schemas.microsoft.com/office/drawing/2014/main" id="{E00ACC74-32A2-A747-1A05-231D26293D90}"/>
              </a:ext>
            </a:extLst>
          </p:cNvPr>
          <p:cNvSpPr>
            <a:spLocks noGrp="1"/>
          </p:cNvSpPr>
          <p:nvPr>
            <p:ph type="ftr" sz="quarter" idx="26"/>
          </p:nvPr>
        </p:nvSpPr>
        <p:spPr/>
        <p:txBody>
          <a:bodyPr/>
          <a:lstStyle/>
          <a:p>
            <a:pPr algn="l"/>
            <a:endParaRPr lang="cs-CZ" dirty="0"/>
          </a:p>
        </p:txBody>
      </p:sp>
      <p:sp>
        <p:nvSpPr>
          <p:cNvPr id="15" name="Zástupný symbol pro číslo snímku 14">
            <a:extLst>
              <a:ext uri="{FF2B5EF4-FFF2-40B4-BE49-F238E27FC236}">
                <a16:creationId xmlns:a16="http://schemas.microsoft.com/office/drawing/2014/main" id="{A852988D-31C5-8379-B8D8-ECF77EE260BE}"/>
              </a:ext>
            </a:extLst>
          </p:cNvPr>
          <p:cNvSpPr>
            <a:spLocks noGrp="1"/>
          </p:cNvSpPr>
          <p:nvPr>
            <p:ph type="sldNum" sz="quarter" idx="27"/>
          </p:nvPr>
        </p:nvSpPr>
        <p:spPr/>
        <p:txBody>
          <a:bodyPr/>
          <a:lstStyle/>
          <a:p>
            <a:fld id="{1CF5A12E-3DFE-4C3E-9036-7893F29C52C1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96912174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Čtyři sloupce s obrázk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4000" y="619932"/>
            <a:ext cx="9900000" cy="599268"/>
          </a:xfrm>
        </p:spPr>
        <p:txBody>
          <a:bodyPr/>
          <a:lstStyle/>
          <a:p>
            <a:r>
              <a:rPr lang="cs-CZ" dirty="0"/>
              <a:t>Kliknutím lze upravit styl.</a:t>
            </a:r>
          </a:p>
        </p:txBody>
      </p:sp>
      <p:sp>
        <p:nvSpPr>
          <p:cNvPr id="4" name="Zástupný text 8">
            <a:extLst>
              <a:ext uri="{FF2B5EF4-FFF2-40B4-BE49-F238E27FC236}">
                <a16:creationId xmlns:a16="http://schemas.microsoft.com/office/drawing/2014/main" id="{3F155FFF-35D5-B4D6-8671-E1360187A54B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683999" y="1243809"/>
            <a:ext cx="9900000" cy="772560"/>
          </a:xfrm>
        </p:spPr>
        <p:txBody>
          <a:bodyPr/>
          <a:lstStyle>
            <a:lvl1pPr>
              <a:buNone/>
              <a:defRPr lang="cs-CZ" sz="2000" kern="1200" dirty="0">
                <a:solidFill>
                  <a:schemeClr val="accent2"/>
                </a:solidFill>
                <a:latin typeface="+mn-lt"/>
                <a:ea typeface="+mn-ea"/>
                <a:cs typeface="Arial" panose="020B0604020202020204" pitchFamily="34" charset="0"/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Font typeface="Wingdings" pitchFamily="2" charset="2"/>
              <a:buNone/>
            </a:pPr>
            <a:r>
              <a:rPr lang="cs-CZ" dirty="0"/>
              <a:t>Po kliknutí můžete upravovat styly textu v předloze.</a:t>
            </a:r>
          </a:p>
        </p:txBody>
      </p:sp>
      <p:sp>
        <p:nvSpPr>
          <p:cNvPr id="8" name="Zástupný symbol obrázku 7">
            <a:extLst>
              <a:ext uri="{FF2B5EF4-FFF2-40B4-BE49-F238E27FC236}">
                <a16:creationId xmlns:a16="http://schemas.microsoft.com/office/drawing/2014/main" id="{62BF156C-6399-DFD3-9F5E-24AE50EBC86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84000" y="2278069"/>
            <a:ext cx="2428993" cy="2451600"/>
          </a:xfrm>
        </p:spPr>
        <p:txBody>
          <a:bodyPr/>
          <a:lstStyle/>
          <a:p>
            <a:endParaRPr lang="cs-CZ" dirty="0"/>
          </a:p>
        </p:txBody>
      </p:sp>
      <p:sp>
        <p:nvSpPr>
          <p:cNvPr id="17" name="Zástupný symbol obrázku 7">
            <a:extLst>
              <a:ext uri="{FF2B5EF4-FFF2-40B4-BE49-F238E27FC236}">
                <a16:creationId xmlns:a16="http://schemas.microsoft.com/office/drawing/2014/main" id="{6563AB54-CE31-EE11-7C25-22BFEB0849EE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3479136" y="2278069"/>
            <a:ext cx="2428993" cy="2451600"/>
          </a:xfrm>
        </p:spPr>
        <p:txBody>
          <a:bodyPr/>
          <a:lstStyle/>
          <a:p>
            <a:endParaRPr lang="cs-CZ"/>
          </a:p>
        </p:txBody>
      </p:sp>
      <p:sp>
        <p:nvSpPr>
          <p:cNvPr id="15" name="Zástupný symbol obrázku 7">
            <a:extLst>
              <a:ext uri="{FF2B5EF4-FFF2-40B4-BE49-F238E27FC236}">
                <a16:creationId xmlns:a16="http://schemas.microsoft.com/office/drawing/2014/main" id="{32839814-62AF-2979-37C7-4992C8D6E95A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274272" y="2278069"/>
            <a:ext cx="2428993" cy="2451600"/>
          </a:xfrm>
        </p:spPr>
        <p:txBody>
          <a:bodyPr/>
          <a:lstStyle/>
          <a:p>
            <a:endParaRPr lang="cs-CZ"/>
          </a:p>
        </p:txBody>
      </p:sp>
      <p:sp>
        <p:nvSpPr>
          <p:cNvPr id="13" name="Zástupný symbol obrázku 7">
            <a:extLst>
              <a:ext uri="{FF2B5EF4-FFF2-40B4-BE49-F238E27FC236}">
                <a16:creationId xmlns:a16="http://schemas.microsoft.com/office/drawing/2014/main" id="{FFC6CDFB-54AD-FC10-492E-D0931BD2D943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9069407" y="2278069"/>
            <a:ext cx="2428993" cy="2451600"/>
          </a:xfrm>
        </p:spPr>
        <p:txBody>
          <a:bodyPr/>
          <a:lstStyle/>
          <a:p>
            <a:endParaRPr lang="cs-CZ"/>
          </a:p>
        </p:txBody>
      </p:sp>
      <p:sp>
        <p:nvSpPr>
          <p:cNvPr id="6" name="Zástupný obsah 5">
            <a:extLst>
              <a:ext uri="{FF2B5EF4-FFF2-40B4-BE49-F238E27FC236}">
                <a16:creationId xmlns:a16="http://schemas.microsoft.com/office/drawing/2014/main" id="{5FD20CD3-E50C-13A7-2C60-49AE1CDC314B}"/>
              </a:ext>
            </a:extLst>
          </p:cNvPr>
          <p:cNvSpPr>
            <a:spLocks noGrp="1"/>
          </p:cNvSpPr>
          <p:nvPr>
            <p:ph sz="quarter" idx="29"/>
          </p:nvPr>
        </p:nvSpPr>
        <p:spPr>
          <a:xfrm>
            <a:off x="684000" y="4806000"/>
            <a:ext cx="2430000" cy="1432800"/>
          </a:xfrm>
        </p:spPr>
        <p:txBody>
          <a:bodyPr/>
          <a:lstStyle>
            <a:lvl1pPr marL="216000" indent="-216000">
              <a:spcBef>
                <a:spcPts val="0"/>
              </a:spcBef>
              <a:defRPr sz="1500"/>
            </a:lvl1pPr>
            <a:lvl2pPr marL="432000">
              <a:defRPr sz="1500"/>
            </a:lvl2pPr>
            <a:lvl3pPr marL="648000">
              <a:defRPr sz="1200"/>
            </a:lvl3pPr>
            <a:lvl4pPr marL="864000">
              <a:defRPr sz="1200"/>
            </a:lvl4pPr>
            <a:lvl5pPr>
              <a:buNone/>
              <a:defRPr sz="900"/>
            </a:lvl5pPr>
          </a:lstStyle>
          <a:p>
            <a:pPr lvl="0"/>
            <a:r>
              <a:rPr lang="cs-CZ" dirty="0"/>
              <a:t>Po kliknutí můžete upravovat styly textu v předloze.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</p:txBody>
      </p:sp>
      <p:sp>
        <p:nvSpPr>
          <p:cNvPr id="10" name="Zástupný obsah 5">
            <a:extLst>
              <a:ext uri="{FF2B5EF4-FFF2-40B4-BE49-F238E27FC236}">
                <a16:creationId xmlns:a16="http://schemas.microsoft.com/office/drawing/2014/main" id="{51267E13-017A-FA42-3696-A709BF366FE9}"/>
              </a:ext>
            </a:extLst>
          </p:cNvPr>
          <p:cNvSpPr>
            <a:spLocks noGrp="1"/>
          </p:cNvSpPr>
          <p:nvPr>
            <p:ph sz="quarter" idx="30"/>
          </p:nvPr>
        </p:nvSpPr>
        <p:spPr>
          <a:xfrm>
            <a:off x="3478800" y="4806000"/>
            <a:ext cx="2430000" cy="1432800"/>
          </a:xfrm>
        </p:spPr>
        <p:txBody>
          <a:bodyPr/>
          <a:lstStyle>
            <a:lvl1pPr marL="216000" indent="-216000">
              <a:spcBef>
                <a:spcPts val="0"/>
              </a:spcBef>
              <a:defRPr sz="1500"/>
            </a:lvl1pPr>
            <a:lvl2pPr marL="432000">
              <a:defRPr sz="1500"/>
            </a:lvl2pPr>
            <a:lvl3pPr marL="648000">
              <a:defRPr sz="1200"/>
            </a:lvl3pPr>
            <a:lvl4pPr marL="864000">
              <a:defRPr sz="1200"/>
            </a:lvl4pPr>
            <a:lvl5pPr>
              <a:buNone/>
              <a:defRPr sz="900"/>
            </a:lvl5pPr>
          </a:lstStyle>
          <a:p>
            <a:pPr lvl="0"/>
            <a:r>
              <a:rPr lang="cs-CZ" dirty="0"/>
              <a:t>Po kliknutí můžete upravovat styly textu v předloze.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</p:txBody>
      </p:sp>
      <p:sp>
        <p:nvSpPr>
          <p:cNvPr id="11" name="Zástupný obsah 5">
            <a:extLst>
              <a:ext uri="{FF2B5EF4-FFF2-40B4-BE49-F238E27FC236}">
                <a16:creationId xmlns:a16="http://schemas.microsoft.com/office/drawing/2014/main" id="{B6371CD7-324B-BD83-72D0-5C8ADD9E45E2}"/>
              </a:ext>
            </a:extLst>
          </p:cNvPr>
          <p:cNvSpPr>
            <a:spLocks noGrp="1"/>
          </p:cNvSpPr>
          <p:nvPr>
            <p:ph sz="quarter" idx="31"/>
          </p:nvPr>
        </p:nvSpPr>
        <p:spPr>
          <a:xfrm>
            <a:off x="6273600" y="4806000"/>
            <a:ext cx="2430000" cy="1432800"/>
          </a:xfrm>
        </p:spPr>
        <p:txBody>
          <a:bodyPr/>
          <a:lstStyle>
            <a:lvl1pPr marL="216000" indent="-216000">
              <a:spcBef>
                <a:spcPts val="0"/>
              </a:spcBef>
              <a:defRPr sz="1500"/>
            </a:lvl1pPr>
            <a:lvl2pPr marL="432000">
              <a:defRPr sz="1500"/>
            </a:lvl2pPr>
            <a:lvl3pPr marL="648000">
              <a:defRPr sz="1200"/>
            </a:lvl3pPr>
            <a:lvl4pPr marL="864000">
              <a:defRPr sz="1200"/>
            </a:lvl4pPr>
            <a:lvl5pPr>
              <a:buNone/>
              <a:defRPr sz="900"/>
            </a:lvl5pPr>
          </a:lstStyle>
          <a:p>
            <a:pPr lvl="0"/>
            <a:r>
              <a:rPr lang="cs-CZ" dirty="0"/>
              <a:t>Po kliknutí můžete upravovat styly textu v předloze.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</p:txBody>
      </p:sp>
      <p:sp>
        <p:nvSpPr>
          <p:cNvPr id="12" name="Zástupný obsah 5">
            <a:extLst>
              <a:ext uri="{FF2B5EF4-FFF2-40B4-BE49-F238E27FC236}">
                <a16:creationId xmlns:a16="http://schemas.microsoft.com/office/drawing/2014/main" id="{4E59EBA1-93E0-800C-CBBA-EBB35E471C2B}"/>
              </a:ext>
            </a:extLst>
          </p:cNvPr>
          <p:cNvSpPr>
            <a:spLocks noGrp="1"/>
          </p:cNvSpPr>
          <p:nvPr>
            <p:ph sz="quarter" idx="32"/>
          </p:nvPr>
        </p:nvSpPr>
        <p:spPr>
          <a:xfrm>
            <a:off x="9068400" y="4806000"/>
            <a:ext cx="2430000" cy="1432800"/>
          </a:xfrm>
        </p:spPr>
        <p:txBody>
          <a:bodyPr/>
          <a:lstStyle>
            <a:lvl1pPr marL="216000" indent="-216000">
              <a:spcBef>
                <a:spcPts val="0"/>
              </a:spcBef>
              <a:defRPr sz="1500"/>
            </a:lvl1pPr>
            <a:lvl2pPr marL="432000">
              <a:defRPr sz="1500"/>
            </a:lvl2pPr>
            <a:lvl3pPr marL="648000">
              <a:defRPr sz="1200"/>
            </a:lvl3pPr>
            <a:lvl4pPr marL="864000">
              <a:defRPr sz="1200"/>
            </a:lvl4pPr>
            <a:lvl5pPr>
              <a:buNone/>
              <a:defRPr sz="900"/>
            </a:lvl5pPr>
          </a:lstStyle>
          <a:p>
            <a:pPr lvl="0"/>
            <a:r>
              <a:rPr lang="cs-CZ" dirty="0"/>
              <a:t>Po kliknutí můžete upravovat styly textu v předloze.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</p:txBody>
      </p:sp>
      <p:sp>
        <p:nvSpPr>
          <p:cNvPr id="19" name="Zástupný symbol pro zápatí 18">
            <a:extLst>
              <a:ext uri="{FF2B5EF4-FFF2-40B4-BE49-F238E27FC236}">
                <a16:creationId xmlns:a16="http://schemas.microsoft.com/office/drawing/2014/main" id="{25660FB1-C0FB-7408-4741-35CAAC28464A}"/>
              </a:ext>
            </a:extLst>
          </p:cNvPr>
          <p:cNvSpPr>
            <a:spLocks noGrp="1"/>
          </p:cNvSpPr>
          <p:nvPr>
            <p:ph type="ftr" sz="quarter" idx="34"/>
          </p:nvPr>
        </p:nvSpPr>
        <p:spPr/>
        <p:txBody>
          <a:bodyPr/>
          <a:lstStyle/>
          <a:p>
            <a:pPr algn="l"/>
            <a:endParaRPr lang="cs-CZ" dirty="0"/>
          </a:p>
        </p:txBody>
      </p:sp>
      <p:sp>
        <p:nvSpPr>
          <p:cNvPr id="20" name="Zástupný symbol pro číslo snímku 19">
            <a:extLst>
              <a:ext uri="{FF2B5EF4-FFF2-40B4-BE49-F238E27FC236}">
                <a16:creationId xmlns:a16="http://schemas.microsoft.com/office/drawing/2014/main" id="{8ADE0588-CC18-5472-FFB5-C09CB51DEB01}"/>
              </a:ext>
            </a:extLst>
          </p:cNvPr>
          <p:cNvSpPr>
            <a:spLocks noGrp="1"/>
          </p:cNvSpPr>
          <p:nvPr>
            <p:ph type="sldNum" sz="quarter" idx="35"/>
          </p:nvPr>
        </p:nvSpPr>
        <p:spPr/>
        <p:txBody>
          <a:bodyPr/>
          <a:lstStyle/>
          <a:p>
            <a:fld id="{1CF5A12E-3DFE-4C3E-9036-7893F29C52C1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33948984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Čtyři sloupce s obrázky a popis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4000" y="619932"/>
            <a:ext cx="9900000" cy="599268"/>
          </a:xfrm>
        </p:spPr>
        <p:txBody>
          <a:bodyPr/>
          <a:lstStyle/>
          <a:p>
            <a:r>
              <a:rPr lang="cs-CZ" dirty="0"/>
              <a:t>Kliknutím lze upravit styl.</a:t>
            </a:r>
          </a:p>
        </p:txBody>
      </p:sp>
      <p:sp>
        <p:nvSpPr>
          <p:cNvPr id="4" name="Zástupný text 8">
            <a:extLst>
              <a:ext uri="{FF2B5EF4-FFF2-40B4-BE49-F238E27FC236}">
                <a16:creationId xmlns:a16="http://schemas.microsoft.com/office/drawing/2014/main" id="{3F155FFF-35D5-B4D6-8671-E1360187A54B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683999" y="1243809"/>
            <a:ext cx="9900000" cy="772560"/>
          </a:xfrm>
        </p:spPr>
        <p:txBody>
          <a:bodyPr/>
          <a:lstStyle>
            <a:lvl1pPr>
              <a:buNone/>
              <a:defRPr lang="cs-CZ" sz="2000" kern="1200" dirty="0">
                <a:solidFill>
                  <a:schemeClr val="accent2"/>
                </a:solidFill>
                <a:latin typeface="+mn-lt"/>
                <a:ea typeface="+mn-ea"/>
                <a:cs typeface="Arial" panose="020B0604020202020204" pitchFamily="34" charset="0"/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Font typeface="Wingdings" pitchFamily="2" charset="2"/>
              <a:buNone/>
            </a:pPr>
            <a:r>
              <a:rPr lang="cs-CZ" dirty="0"/>
              <a:t>Po kliknutí můžete upravovat styly textu v předloze.</a:t>
            </a:r>
          </a:p>
        </p:txBody>
      </p:sp>
      <p:sp>
        <p:nvSpPr>
          <p:cNvPr id="8" name="Zástupný symbol obrázku 7">
            <a:extLst>
              <a:ext uri="{FF2B5EF4-FFF2-40B4-BE49-F238E27FC236}">
                <a16:creationId xmlns:a16="http://schemas.microsoft.com/office/drawing/2014/main" id="{62BF156C-6399-DFD3-9F5E-24AE50EBC86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84000" y="2278069"/>
            <a:ext cx="2428993" cy="1942842"/>
          </a:xfrm>
        </p:spPr>
        <p:txBody>
          <a:bodyPr/>
          <a:lstStyle/>
          <a:p>
            <a:endParaRPr lang="cs-CZ" dirty="0"/>
          </a:p>
        </p:txBody>
      </p:sp>
      <p:sp>
        <p:nvSpPr>
          <p:cNvPr id="17" name="Zástupný symbol obrázku 7">
            <a:extLst>
              <a:ext uri="{FF2B5EF4-FFF2-40B4-BE49-F238E27FC236}">
                <a16:creationId xmlns:a16="http://schemas.microsoft.com/office/drawing/2014/main" id="{6563AB54-CE31-EE11-7C25-22BFEB0849EE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3479136" y="2278069"/>
            <a:ext cx="2428993" cy="1942842"/>
          </a:xfrm>
        </p:spPr>
        <p:txBody>
          <a:bodyPr/>
          <a:lstStyle/>
          <a:p>
            <a:endParaRPr lang="cs-CZ"/>
          </a:p>
        </p:txBody>
      </p:sp>
      <p:sp>
        <p:nvSpPr>
          <p:cNvPr id="15" name="Zástupný symbol obrázku 7">
            <a:extLst>
              <a:ext uri="{FF2B5EF4-FFF2-40B4-BE49-F238E27FC236}">
                <a16:creationId xmlns:a16="http://schemas.microsoft.com/office/drawing/2014/main" id="{32839814-62AF-2979-37C7-4992C8D6E95A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274272" y="2278069"/>
            <a:ext cx="2428993" cy="1942842"/>
          </a:xfrm>
        </p:spPr>
        <p:txBody>
          <a:bodyPr/>
          <a:lstStyle/>
          <a:p>
            <a:endParaRPr lang="cs-CZ"/>
          </a:p>
        </p:txBody>
      </p:sp>
      <p:sp>
        <p:nvSpPr>
          <p:cNvPr id="13" name="Zástupný symbol obrázku 7">
            <a:extLst>
              <a:ext uri="{FF2B5EF4-FFF2-40B4-BE49-F238E27FC236}">
                <a16:creationId xmlns:a16="http://schemas.microsoft.com/office/drawing/2014/main" id="{FFC6CDFB-54AD-FC10-492E-D0931BD2D943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9069407" y="2278069"/>
            <a:ext cx="2428993" cy="1942842"/>
          </a:xfrm>
        </p:spPr>
        <p:txBody>
          <a:bodyPr/>
          <a:lstStyle/>
          <a:p>
            <a:endParaRPr lang="cs-CZ"/>
          </a:p>
        </p:txBody>
      </p:sp>
      <p:sp>
        <p:nvSpPr>
          <p:cNvPr id="14" name="Zástupný obsah 5">
            <a:extLst>
              <a:ext uri="{FF2B5EF4-FFF2-40B4-BE49-F238E27FC236}">
                <a16:creationId xmlns:a16="http://schemas.microsoft.com/office/drawing/2014/main" id="{72A12D07-1105-1BE9-FBE1-794E698D25C6}"/>
              </a:ext>
            </a:extLst>
          </p:cNvPr>
          <p:cNvSpPr>
            <a:spLocks noGrp="1"/>
          </p:cNvSpPr>
          <p:nvPr>
            <p:ph sz="quarter" idx="29"/>
          </p:nvPr>
        </p:nvSpPr>
        <p:spPr>
          <a:xfrm>
            <a:off x="684000" y="4570535"/>
            <a:ext cx="2430000" cy="1666800"/>
          </a:xfrm>
        </p:spPr>
        <p:txBody>
          <a:bodyPr/>
          <a:lstStyle>
            <a:lvl1pPr marL="216000" indent="-216000">
              <a:spcBef>
                <a:spcPts val="0"/>
              </a:spcBef>
              <a:defRPr sz="1500"/>
            </a:lvl1pPr>
            <a:lvl2pPr marL="216000">
              <a:defRPr sz="1500"/>
            </a:lvl2pPr>
            <a:lvl3pPr marL="648000">
              <a:defRPr sz="1200"/>
            </a:lvl3pPr>
            <a:lvl4pPr marL="864000">
              <a:defRPr sz="1050"/>
            </a:lvl4pPr>
            <a:lvl5pPr>
              <a:buNone/>
              <a:defRPr sz="900"/>
            </a:lvl5pPr>
          </a:lstStyle>
          <a:p>
            <a:pPr lvl="0"/>
            <a:r>
              <a:rPr lang="cs-CZ" dirty="0"/>
              <a:t>Po kliknutí můžete upravovat styly textu v předloze.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</p:txBody>
      </p:sp>
      <p:sp>
        <p:nvSpPr>
          <p:cNvPr id="16" name="Zástupný obsah 5">
            <a:extLst>
              <a:ext uri="{FF2B5EF4-FFF2-40B4-BE49-F238E27FC236}">
                <a16:creationId xmlns:a16="http://schemas.microsoft.com/office/drawing/2014/main" id="{1A52B263-6FBA-DC44-269B-7B3D5987817E}"/>
              </a:ext>
            </a:extLst>
          </p:cNvPr>
          <p:cNvSpPr>
            <a:spLocks noGrp="1"/>
          </p:cNvSpPr>
          <p:nvPr>
            <p:ph sz="quarter" idx="30"/>
          </p:nvPr>
        </p:nvSpPr>
        <p:spPr>
          <a:xfrm>
            <a:off x="3478800" y="4570535"/>
            <a:ext cx="2430000" cy="1666800"/>
          </a:xfrm>
        </p:spPr>
        <p:txBody>
          <a:bodyPr/>
          <a:lstStyle>
            <a:lvl1pPr marL="216000" indent="-216000">
              <a:spcBef>
                <a:spcPts val="0"/>
              </a:spcBef>
              <a:defRPr sz="1500"/>
            </a:lvl1pPr>
            <a:lvl2pPr marL="216000">
              <a:defRPr sz="1500"/>
            </a:lvl2pPr>
            <a:lvl3pPr marL="648000">
              <a:defRPr sz="1200"/>
            </a:lvl3pPr>
            <a:lvl4pPr marL="864000">
              <a:defRPr sz="1050"/>
            </a:lvl4pPr>
            <a:lvl5pPr>
              <a:buNone/>
              <a:defRPr sz="900"/>
            </a:lvl5pPr>
          </a:lstStyle>
          <a:p>
            <a:pPr lvl="0"/>
            <a:r>
              <a:rPr lang="cs-CZ" dirty="0"/>
              <a:t>Po kliknutí můžete upravovat styly textu v předloze.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</p:txBody>
      </p:sp>
      <p:sp>
        <p:nvSpPr>
          <p:cNvPr id="18" name="Zástupný obsah 5">
            <a:extLst>
              <a:ext uri="{FF2B5EF4-FFF2-40B4-BE49-F238E27FC236}">
                <a16:creationId xmlns:a16="http://schemas.microsoft.com/office/drawing/2014/main" id="{41877094-42C3-189E-49F1-6E9D14E111C1}"/>
              </a:ext>
            </a:extLst>
          </p:cNvPr>
          <p:cNvSpPr>
            <a:spLocks noGrp="1"/>
          </p:cNvSpPr>
          <p:nvPr>
            <p:ph sz="quarter" idx="31"/>
          </p:nvPr>
        </p:nvSpPr>
        <p:spPr>
          <a:xfrm>
            <a:off x="6273600" y="4570535"/>
            <a:ext cx="2430000" cy="1666800"/>
          </a:xfrm>
        </p:spPr>
        <p:txBody>
          <a:bodyPr/>
          <a:lstStyle>
            <a:lvl1pPr marL="216000" indent="-216000">
              <a:spcBef>
                <a:spcPts val="0"/>
              </a:spcBef>
              <a:defRPr sz="1500"/>
            </a:lvl1pPr>
            <a:lvl2pPr marL="216000">
              <a:defRPr sz="1500"/>
            </a:lvl2pPr>
            <a:lvl3pPr marL="648000">
              <a:defRPr sz="1200"/>
            </a:lvl3pPr>
            <a:lvl4pPr marL="864000">
              <a:defRPr sz="1050"/>
            </a:lvl4pPr>
            <a:lvl5pPr>
              <a:buNone/>
              <a:defRPr sz="900"/>
            </a:lvl5pPr>
          </a:lstStyle>
          <a:p>
            <a:pPr lvl="0"/>
            <a:r>
              <a:rPr lang="cs-CZ" dirty="0"/>
              <a:t>Po kliknutí můžete upravovat styly textu v předloze.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</p:txBody>
      </p:sp>
      <p:sp>
        <p:nvSpPr>
          <p:cNvPr id="19" name="Zástupný obsah 5">
            <a:extLst>
              <a:ext uri="{FF2B5EF4-FFF2-40B4-BE49-F238E27FC236}">
                <a16:creationId xmlns:a16="http://schemas.microsoft.com/office/drawing/2014/main" id="{0AB5FF7F-4FAE-A457-3B4A-944E9DAB4405}"/>
              </a:ext>
            </a:extLst>
          </p:cNvPr>
          <p:cNvSpPr>
            <a:spLocks noGrp="1"/>
          </p:cNvSpPr>
          <p:nvPr>
            <p:ph sz="quarter" idx="32"/>
          </p:nvPr>
        </p:nvSpPr>
        <p:spPr>
          <a:xfrm>
            <a:off x="9068400" y="4570535"/>
            <a:ext cx="2430000" cy="1666800"/>
          </a:xfrm>
        </p:spPr>
        <p:txBody>
          <a:bodyPr/>
          <a:lstStyle>
            <a:lvl1pPr marL="216000" indent="-216000">
              <a:spcBef>
                <a:spcPts val="0"/>
              </a:spcBef>
              <a:defRPr sz="1500"/>
            </a:lvl1pPr>
            <a:lvl2pPr marL="216000">
              <a:defRPr sz="1500"/>
            </a:lvl2pPr>
            <a:lvl3pPr marL="648000">
              <a:defRPr sz="1200"/>
            </a:lvl3pPr>
            <a:lvl4pPr marL="864000">
              <a:defRPr sz="1050"/>
            </a:lvl4pPr>
            <a:lvl5pPr>
              <a:buNone/>
              <a:defRPr sz="900"/>
            </a:lvl5pPr>
          </a:lstStyle>
          <a:p>
            <a:pPr lvl="0"/>
            <a:r>
              <a:rPr lang="cs-CZ" dirty="0"/>
              <a:t>Po kliknutí můžete upravovat styly textu v předloze.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7D014088-7207-682F-7377-6A6C7697C161}"/>
              </a:ext>
            </a:extLst>
          </p:cNvPr>
          <p:cNvSpPr>
            <a:spLocks noGrp="1"/>
          </p:cNvSpPr>
          <p:nvPr>
            <p:ph type="ftr" sz="quarter" idx="26"/>
          </p:nvPr>
        </p:nvSpPr>
        <p:spPr/>
        <p:txBody>
          <a:bodyPr/>
          <a:lstStyle/>
          <a:p>
            <a:pPr algn="l"/>
            <a:endParaRPr lang="cs-CZ" dirty="0"/>
          </a:p>
        </p:txBody>
      </p:sp>
      <p:sp>
        <p:nvSpPr>
          <p:cNvPr id="9" name="Zástupný symbol pro číslo snímku 8">
            <a:extLst>
              <a:ext uri="{FF2B5EF4-FFF2-40B4-BE49-F238E27FC236}">
                <a16:creationId xmlns:a16="http://schemas.microsoft.com/office/drawing/2014/main" id="{63CAF6A0-5C21-17A5-818B-3F227687A3B6}"/>
              </a:ext>
            </a:extLst>
          </p:cNvPr>
          <p:cNvSpPr>
            <a:spLocks noGrp="1"/>
          </p:cNvSpPr>
          <p:nvPr>
            <p:ph type="sldNum" sz="quarter" idx="27"/>
          </p:nvPr>
        </p:nvSpPr>
        <p:spPr/>
        <p:txBody>
          <a:bodyPr/>
          <a:lstStyle/>
          <a:p>
            <a:fld id="{1CF5A12E-3DFE-4C3E-9036-7893F29C52C1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093212125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 gra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4000" y="619932"/>
            <a:ext cx="9900000" cy="599268"/>
          </a:xfrm>
        </p:spPr>
        <p:txBody>
          <a:bodyPr/>
          <a:lstStyle/>
          <a:p>
            <a:r>
              <a:rPr lang="cs-CZ" dirty="0"/>
              <a:t>Kliknutím lze upravit styl.</a:t>
            </a:r>
          </a:p>
        </p:txBody>
      </p:sp>
      <p:sp>
        <p:nvSpPr>
          <p:cNvPr id="6" name="Zástupný text 8">
            <a:extLst>
              <a:ext uri="{FF2B5EF4-FFF2-40B4-BE49-F238E27FC236}">
                <a16:creationId xmlns:a16="http://schemas.microsoft.com/office/drawing/2014/main" id="{71377C2C-DCAC-271D-133C-E1078A5726AE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683999" y="1243809"/>
            <a:ext cx="9900000" cy="772560"/>
          </a:xfrm>
        </p:spPr>
        <p:txBody>
          <a:bodyPr/>
          <a:lstStyle>
            <a:lvl1pPr>
              <a:buNone/>
              <a:defRPr lang="cs-CZ" sz="2000" kern="1200" dirty="0">
                <a:solidFill>
                  <a:schemeClr val="accent2"/>
                </a:solidFill>
                <a:latin typeface="+mn-lt"/>
                <a:ea typeface="+mn-ea"/>
                <a:cs typeface="Arial" panose="020B0604020202020204" pitchFamily="34" charset="0"/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Font typeface="Wingdings" pitchFamily="2" charset="2"/>
              <a:buNone/>
            </a:pPr>
            <a:r>
              <a:rPr lang="cs-CZ" dirty="0"/>
              <a:t>Po kliknutí můžete upravovat styly textu v předloze.</a:t>
            </a:r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0AC8619C-2FDE-A746-00E6-B146E6BFF6B7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683999" y="2278067"/>
            <a:ext cx="3384000" cy="3960000"/>
          </a:xfrm>
        </p:spPr>
        <p:txBody>
          <a:bodyPr/>
          <a:lstStyle/>
          <a:p>
            <a:pPr lvl="0"/>
            <a:r>
              <a:rPr lang="cs-CZ" dirty="0"/>
              <a:t>Po kliknutí můžete upravovat styly textu v předloze.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  <a:p>
            <a:pPr lvl="4"/>
            <a:r>
              <a:rPr lang="cs-CZ" dirty="0"/>
              <a:t>Pátá úroveň</a:t>
            </a:r>
          </a:p>
        </p:txBody>
      </p:sp>
      <p:sp>
        <p:nvSpPr>
          <p:cNvPr id="8" name="Zástupný objekt grafu 7">
            <a:extLst>
              <a:ext uri="{FF2B5EF4-FFF2-40B4-BE49-F238E27FC236}">
                <a16:creationId xmlns:a16="http://schemas.microsoft.com/office/drawing/2014/main" id="{7C54CE2A-0CB4-8467-2966-0F4B4D0EA706}"/>
              </a:ext>
            </a:extLst>
          </p:cNvPr>
          <p:cNvSpPr>
            <a:spLocks noGrp="1"/>
          </p:cNvSpPr>
          <p:nvPr>
            <p:ph type="chart" sz="quarter" idx="13"/>
          </p:nvPr>
        </p:nvSpPr>
        <p:spPr>
          <a:xfrm>
            <a:off x="4754880" y="2278067"/>
            <a:ext cx="6743520" cy="3960000"/>
          </a:xfrm>
        </p:spPr>
        <p:txBody>
          <a:bodyPr/>
          <a:lstStyle/>
          <a:p>
            <a:endParaRPr lang="cs-CZ" dirty="0"/>
          </a:p>
        </p:txBody>
      </p:sp>
      <p:sp>
        <p:nvSpPr>
          <p:cNvPr id="11" name="Zástupný symbol pro zápatí 10">
            <a:extLst>
              <a:ext uri="{FF2B5EF4-FFF2-40B4-BE49-F238E27FC236}">
                <a16:creationId xmlns:a16="http://schemas.microsoft.com/office/drawing/2014/main" id="{BE034E63-8687-A056-6A94-04D1AB3BB811}"/>
              </a:ext>
            </a:extLst>
          </p:cNvPr>
          <p:cNvSpPr>
            <a:spLocks noGrp="1"/>
          </p:cNvSpPr>
          <p:nvPr>
            <p:ph type="ftr" sz="quarter" idx="23"/>
          </p:nvPr>
        </p:nvSpPr>
        <p:spPr/>
        <p:txBody>
          <a:bodyPr/>
          <a:lstStyle/>
          <a:p>
            <a:pPr algn="l"/>
            <a:endParaRPr lang="cs-CZ" dirty="0"/>
          </a:p>
        </p:txBody>
      </p:sp>
      <p:sp>
        <p:nvSpPr>
          <p:cNvPr id="12" name="Zástupný symbol pro číslo snímku 11">
            <a:extLst>
              <a:ext uri="{FF2B5EF4-FFF2-40B4-BE49-F238E27FC236}">
                <a16:creationId xmlns:a16="http://schemas.microsoft.com/office/drawing/2014/main" id="{BC3879F2-9DD8-31A5-BC34-B044B97C5AE6}"/>
              </a:ext>
            </a:extLst>
          </p:cNvPr>
          <p:cNvSpPr>
            <a:spLocks noGrp="1"/>
          </p:cNvSpPr>
          <p:nvPr>
            <p:ph type="sldNum" sz="quarter" idx="24"/>
          </p:nvPr>
        </p:nvSpPr>
        <p:spPr/>
        <p:txBody>
          <a:bodyPr/>
          <a:lstStyle/>
          <a:p>
            <a:fld id="{1CF5A12E-3DFE-4C3E-9036-7893F29C52C1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46899170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 tabul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4000" y="619932"/>
            <a:ext cx="9900000" cy="599268"/>
          </a:xfrm>
        </p:spPr>
        <p:txBody>
          <a:bodyPr/>
          <a:lstStyle/>
          <a:p>
            <a:r>
              <a:rPr lang="cs-CZ" dirty="0"/>
              <a:t>Kliknutím lze upravit styl.</a:t>
            </a:r>
          </a:p>
        </p:txBody>
      </p:sp>
      <p:sp>
        <p:nvSpPr>
          <p:cNvPr id="4" name="Zástupný text 8">
            <a:extLst>
              <a:ext uri="{FF2B5EF4-FFF2-40B4-BE49-F238E27FC236}">
                <a16:creationId xmlns:a16="http://schemas.microsoft.com/office/drawing/2014/main" id="{88833E3E-D9C4-1B56-E700-3FE02CF54D68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683999" y="1243809"/>
            <a:ext cx="9900000" cy="772560"/>
          </a:xfrm>
        </p:spPr>
        <p:txBody>
          <a:bodyPr/>
          <a:lstStyle>
            <a:lvl1pPr>
              <a:buNone/>
              <a:defRPr lang="cs-CZ" sz="2000" kern="1200" dirty="0">
                <a:solidFill>
                  <a:schemeClr val="accent2"/>
                </a:solidFill>
                <a:latin typeface="+mn-lt"/>
                <a:ea typeface="+mn-ea"/>
                <a:cs typeface="Arial" panose="020B0604020202020204" pitchFamily="34" charset="0"/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Font typeface="Wingdings" pitchFamily="2" charset="2"/>
              <a:buNone/>
            </a:pPr>
            <a:r>
              <a:rPr lang="cs-CZ" dirty="0"/>
              <a:t>Po kliknutí můžete upravovat styly textu v předloze.</a:t>
            </a:r>
          </a:p>
        </p:txBody>
      </p:sp>
      <p:sp>
        <p:nvSpPr>
          <p:cNvPr id="5" name="Zástupný obsah 3">
            <a:extLst>
              <a:ext uri="{FF2B5EF4-FFF2-40B4-BE49-F238E27FC236}">
                <a16:creationId xmlns:a16="http://schemas.microsoft.com/office/drawing/2014/main" id="{4E3AB5FD-ECA8-C757-228F-447400E68332}"/>
              </a:ext>
            </a:extLst>
          </p:cNvPr>
          <p:cNvSpPr>
            <a:spLocks noGrp="1"/>
          </p:cNvSpPr>
          <p:nvPr>
            <p:ph sz="quarter" idx="22"/>
          </p:nvPr>
        </p:nvSpPr>
        <p:spPr>
          <a:xfrm>
            <a:off x="683999" y="2278067"/>
            <a:ext cx="3384000" cy="3960000"/>
          </a:xfrm>
        </p:spPr>
        <p:txBody>
          <a:bodyPr/>
          <a:lstStyle/>
          <a:p>
            <a:pPr lvl="0"/>
            <a:r>
              <a:rPr lang="cs-CZ" dirty="0"/>
              <a:t>Po kliknutí můžete upravovat styly textu v předloze.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  <a:p>
            <a:pPr lvl="4"/>
            <a:r>
              <a:rPr lang="cs-CZ" dirty="0"/>
              <a:t>Pátá úroveň</a:t>
            </a:r>
          </a:p>
        </p:txBody>
      </p:sp>
      <p:sp>
        <p:nvSpPr>
          <p:cNvPr id="9" name="Zástupný symbol pro tabulku 8">
            <a:extLst>
              <a:ext uri="{FF2B5EF4-FFF2-40B4-BE49-F238E27FC236}">
                <a16:creationId xmlns:a16="http://schemas.microsoft.com/office/drawing/2014/main" id="{38C15361-4216-1F02-862E-96F0428B738D}"/>
              </a:ext>
            </a:extLst>
          </p:cNvPr>
          <p:cNvSpPr>
            <a:spLocks noGrp="1"/>
          </p:cNvSpPr>
          <p:nvPr>
            <p:ph type="tbl" sz="quarter" idx="21"/>
          </p:nvPr>
        </p:nvSpPr>
        <p:spPr>
          <a:xfrm>
            <a:off x="4406398" y="2278067"/>
            <a:ext cx="7092000" cy="3960000"/>
          </a:xfrm>
        </p:spPr>
        <p:txBody>
          <a:bodyPr/>
          <a:lstStyle/>
          <a:p>
            <a:endParaRPr lang="cs-CZ"/>
          </a:p>
        </p:txBody>
      </p:sp>
      <p:sp>
        <p:nvSpPr>
          <p:cNvPr id="8" name="Zástupný symbol pro zápatí 7">
            <a:extLst>
              <a:ext uri="{FF2B5EF4-FFF2-40B4-BE49-F238E27FC236}">
                <a16:creationId xmlns:a16="http://schemas.microsoft.com/office/drawing/2014/main" id="{A8B7AC32-9EA0-3F39-4CE1-5C81EC68B185}"/>
              </a:ext>
            </a:extLst>
          </p:cNvPr>
          <p:cNvSpPr>
            <a:spLocks noGrp="1"/>
          </p:cNvSpPr>
          <p:nvPr>
            <p:ph type="ftr" sz="quarter" idx="24"/>
          </p:nvPr>
        </p:nvSpPr>
        <p:spPr/>
        <p:txBody>
          <a:bodyPr/>
          <a:lstStyle/>
          <a:p>
            <a:pPr algn="l"/>
            <a:endParaRPr lang="cs-CZ" dirty="0"/>
          </a:p>
        </p:txBody>
      </p:sp>
      <p:sp>
        <p:nvSpPr>
          <p:cNvPr id="10" name="Zástupný symbol pro číslo snímku 9">
            <a:extLst>
              <a:ext uri="{FF2B5EF4-FFF2-40B4-BE49-F238E27FC236}">
                <a16:creationId xmlns:a16="http://schemas.microsoft.com/office/drawing/2014/main" id="{7925BAD9-B59E-8DB0-F668-E12B03DB65A0}"/>
              </a:ext>
            </a:extLst>
          </p:cNvPr>
          <p:cNvSpPr>
            <a:spLocks noGrp="1"/>
          </p:cNvSpPr>
          <p:nvPr>
            <p:ph type="sldNum" sz="quarter" idx="25"/>
          </p:nvPr>
        </p:nvSpPr>
        <p:spPr>
          <a:xfrm>
            <a:off x="10583999" y="6300000"/>
            <a:ext cx="914399" cy="365125"/>
          </a:xfrm>
        </p:spPr>
        <p:txBody>
          <a:bodyPr/>
          <a:lstStyle/>
          <a:p>
            <a:fld id="{1CF5A12E-3DFE-4C3E-9036-7893F29C52C1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90126277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 obráz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4000" y="619932"/>
            <a:ext cx="9900000" cy="599268"/>
          </a:xfrm>
        </p:spPr>
        <p:txBody>
          <a:bodyPr/>
          <a:lstStyle/>
          <a:p>
            <a:r>
              <a:rPr lang="cs-CZ" dirty="0"/>
              <a:t>Kliknutím lze upravit styl.</a:t>
            </a:r>
          </a:p>
        </p:txBody>
      </p:sp>
      <p:sp>
        <p:nvSpPr>
          <p:cNvPr id="4" name="Zástupný text 8">
            <a:extLst>
              <a:ext uri="{FF2B5EF4-FFF2-40B4-BE49-F238E27FC236}">
                <a16:creationId xmlns:a16="http://schemas.microsoft.com/office/drawing/2014/main" id="{88833E3E-D9C4-1B56-E700-3FE02CF54D68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683999" y="1243809"/>
            <a:ext cx="9900000" cy="772560"/>
          </a:xfrm>
        </p:spPr>
        <p:txBody>
          <a:bodyPr/>
          <a:lstStyle>
            <a:lvl1pPr>
              <a:buNone/>
              <a:defRPr lang="cs-CZ" sz="2000" kern="1200" dirty="0">
                <a:solidFill>
                  <a:schemeClr val="accent2"/>
                </a:solidFill>
                <a:latin typeface="+mn-lt"/>
                <a:ea typeface="+mn-ea"/>
                <a:cs typeface="Arial" panose="020B0604020202020204" pitchFamily="34" charset="0"/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Font typeface="Wingdings" pitchFamily="2" charset="2"/>
              <a:buNone/>
            </a:pPr>
            <a:r>
              <a:rPr lang="cs-CZ" dirty="0"/>
              <a:t>Po kliknutí můžete upravovat styly textu v předloze.</a:t>
            </a:r>
          </a:p>
        </p:txBody>
      </p:sp>
      <p:sp>
        <p:nvSpPr>
          <p:cNvPr id="6" name="Zástupný obsah 3">
            <a:extLst>
              <a:ext uri="{FF2B5EF4-FFF2-40B4-BE49-F238E27FC236}">
                <a16:creationId xmlns:a16="http://schemas.microsoft.com/office/drawing/2014/main" id="{318003C6-E156-BF1F-3F13-2BFD4D14E467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683999" y="2278067"/>
            <a:ext cx="3384000" cy="3960000"/>
          </a:xfrm>
        </p:spPr>
        <p:txBody>
          <a:bodyPr/>
          <a:lstStyle/>
          <a:p>
            <a:pPr lvl="0"/>
            <a:r>
              <a:rPr lang="cs-CZ" dirty="0"/>
              <a:t>Po kliknutí můžete upravovat styly textu v předloze.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  <a:p>
            <a:pPr lvl="4"/>
            <a:r>
              <a:rPr lang="cs-CZ" dirty="0"/>
              <a:t>Pátá úroveň</a:t>
            </a:r>
          </a:p>
        </p:txBody>
      </p:sp>
      <p:sp>
        <p:nvSpPr>
          <p:cNvPr id="5" name="Zástupný symbol obrázku 5">
            <a:extLst>
              <a:ext uri="{FF2B5EF4-FFF2-40B4-BE49-F238E27FC236}">
                <a16:creationId xmlns:a16="http://schemas.microsoft.com/office/drawing/2014/main" id="{14ECE8FE-3582-DBBF-450F-BF8BF0FA154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406400" y="2278068"/>
            <a:ext cx="7092000" cy="3960000"/>
          </a:xfrm>
          <a:prstGeom prst="rect">
            <a:avLst/>
          </a:prstGeom>
        </p:spPr>
        <p:txBody>
          <a:bodyPr/>
          <a:lstStyle/>
          <a:p>
            <a:endParaRPr lang="cs-CZ" dirty="0"/>
          </a:p>
        </p:txBody>
      </p:sp>
      <p:sp>
        <p:nvSpPr>
          <p:cNvPr id="9" name="Zástupný symbol pro zápatí 8">
            <a:extLst>
              <a:ext uri="{FF2B5EF4-FFF2-40B4-BE49-F238E27FC236}">
                <a16:creationId xmlns:a16="http://schemas.microsoft.com/office/drawing/2014/main" id="{1A7E3A63-E375-563C-1253-37A483B9F830}"/>
              </a:ext>
            </a:extLst>
          </p:cNvPr>
          <p:cNvSpPr>
            <a:spLocks noGrp="1"/>
          </p:cNvSpPr>
          <p:nvPr>
            <p:ph type="ftr" sz="quarter" idx="23"/>
          </p:nvPr>
        </p:nvSpPr>
        <p:spPr/>
        <p:txBody>
          <a:bodyPr/>
          <a:lstStyle/>
          <a:p>
            <a:pPr algn="l"/>
            <a:endParaRPr lang="cs-CZ" dirty="0"/>
          </a:p>
        </p:txBody>
      </p:sp>
      <p:sp>
        <p:nvSpPr>
          <p:cNvPr id="10" name="Zástupný symbol pro číslo snímku 9">
            <a:extLst>
              <a:ext uri="{FF2B5EF4-FFF2-40B4-BE49-F238E27FC236}">
                <a16:creationId xmlns:a16="http://schemas.microsoft.com/office/drawing/2014/main" id="{D75B6C91-DC7E-7FC4-7F0A-DB8B490FC146}"/>
              </a:ext>
            </a:extLst>
          </p:cNvPr>
          <p:cNvSpPr>
            <a:spLocks noGrp="1"/>
          </p:cNvSpPr>
          <p:nvPr>
            <p:ph type="sldNum" sz="quarter" idx="24"/>
          </p:nvPr>
        </p:nvSpPr>
        <p:spPr/>
        <p:txBody>
          <a:bodyPr/>
          <a:lstStyle/>
          <a:p>
            <a:fld id="{1CF5A12E-3DFE-4C3E-9036-7893F29C52C1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7260486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snova 1 sloupe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1">
            <a:extLst>
              <a:ext uri="{FF2B5EF4-FFF2-40B4-BE49-F238E27FC236}">
                <a16:creationId xmlns:a16="http://schemas.microsoft.com/office/drawing/2014/main" id="{1490C522-C925-C77C-7C4E-7BC98F13B9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4000" y="619932"/>
            <a:ext cx="9900000" cy="594000"/>
          </a:xfrm>
        </p:spPr>
        <p:txBody>
          <a:bodyPr>
            <a:noAutofit/>
          </a:bodyPr>
          <a:lstStyle>
            <a:lvl1pPr>
              <a:defRPr sz="3700"/>
            </a:lvl1pPr>
          </a:lstStyle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7" name="Zástupný text 8">
            <a:extLst>
              <a:ext uri="{FF2B5EF4-FFF2-40B4-BE49-F238E27FC236}">
                <a16:creationId xmlns:a16="http://schemas.microsoft.com/office/drawing/2014/main" id="{AC8A706E-E9A3-A0E6-C16A-E72E96C43B0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84000" y="1243809"/>
            <a:ext cx="9900000" cy="772560"/>
          </a:xfrm>
        </p:spPr>
        <p:txBody>
          <a:bodyPr/>
          <a:lstStyle>
            <a:lvl1pPr marL="0" indent="0">
              <a:buNone/>
              <a:defRPr>
                <a:solidFill>
                  <a:schemeClr val="accent5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3" name="Content Placeholder 3">
            <a:extLst>
              <a:ext uri="{FF2B5EF4-FFF2-40B4-BE49-F238E27FC236}">
                <a16:creationId xmlns:a16="http://schemas.microsoft.com/office/drawing/2014/main" id="{9D47863E-F6CF-17A2-6CBC-A703D83C3A1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620000" y="2278068"/>
            <a:ext cx="8964000" cy="3960000"/>
          </a:xfrm>
        </p:spPr>
        <p:txBody>
          <a:bodyPr/>
          <a:lstStyle>
            <a:lvl1pPr marL="541338" indent="-541338">
              <a:buNone/>
              <a:defRPr/>
            </a:lvl1pPr>
            <a:lvl2pPr marL="540000" indent="0">
              <a:buNone/>
              <a:defRPr sz="1500">
                <a:solidFill>
                  <a:schemeClr val="accent3"/>
                </a:solidFill>
              </a:defRPr>
            </a:lvl2pPr>
            <a:lvl3pPr marL="756000" indent="-215900">
              <a:defRPr>
                <a:solidFill>
                  <a:schemeClr val="accent5"/>
                </a:solidFill>
              </a:defRPr>
            </a:lvl3pPr>
            <a:lvl4pPr marL="972000" indent="-215900">
              <a:defRPr sz="1200">
                <a:solidFill>
                  <a:schemeClr val="tx1"/>
                </a:solidFill>
              </a:defRPr>
            </a:lvl4pPr>
          </a:lstStyle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D84378C4-5C3D-CB3C-93A0-9AED7562CDA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 algn="l"/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637533101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uze nadpis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4000" y="619932"/>
            <a:ext cx="9900000" cy="594000"/>
          </a:xfrm>
        </p:spPr>
        <p:txBody>
          <a:bodyPr/>
          <a:lstStyle/>
          <a:p>
            <a:r>
              <a:rPr lang="cs-CZ" dirty="0"/>
              <a:t>Kliknutím lze upravit styl.</a:t>
            </a:r>
          </a:p>
        </p:txBody>
      </p:sp>
      <p:sp>
        <p:nvSpPr>
          <p:cNvPr id="4" name="Zástupný text 8">
            <a:extLst>
              <a:ext uri="{FF2B5EF4-FFF2-40B4-BE49-F238E27FC236}">
                <a16:creationId xmlns:a16="http://schemas.microsoft.com/office/drawing/2014/main" id="{667C7B17-090C-509F-D2AA-85985998621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84000" y="1243809"/>
            <a:ext cx="9900000" cy="772560"/>
          </a:xfrm>
        </p:spPr>
        <p:txBody>
          <a:bodyPr/>
          <a:lstStyle>
            <a:lvl1pPr marL="0" indent="0">
              <a:buNone/>
              <a:defRPr>
                <a:solidFill>
                  <a:schemeClr val="accent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cs-CZ" dirty="0"/>
              <a:t>Po kliknutí můžete upravovat styly textu v předloze.</a:t>
            </a:r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DA974DD3-9918-067D-8ED9-A15EDE147904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 algn="l"/>
            <a:endParaRPr lang="cs-CZ" dirty="0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F831D91E-C93D-CC40-38DF-52284B388097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07D6E4F9-75C1-49AC-A1AF-83A9244DC0E5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31753847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ázdný sníme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zápatí 2">
            <a:extLst>
              <a:ext uri="{FF2B5EF4-FFF2-40B4-BE49-F238E27FC236}">
                <a16:creationId xmlns:a16="http://schemas.microsoft.com/office/drawing/2014/main" id="{80518053-8D45-A9F0-743C-F6DAB4AC0A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endParaRPr lang="cs-CZ" dirty="0"/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74E6BDC3-7F50-1AEF-4E02-F3D11DA5B1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D6E4F9-75C1-49AC-A1AF-83A9244DC0E5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7087837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ovnání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Nadpis 1">
            <a:extLst>
              <a:ext uri="{FF2B5EF4-FFF2-40B4-BE49-F238E27FC236}">
                <a16:creationId xmlns:a16="http://schemas.microsoft.com/office/drawing/2014/main" id="{85732B59-8AE8-4E64-8089-D2E9FACB5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4000" y="619932"/>
            <a:ext cx="9900000" cy="599268"/>
          </a:xfrm>
        </p:spPr>
        <p:txBody>
          <a:bodyPr/>
          <a:lstStyle/>
          <a:p>
            <a:r>
              <a:rPr lang="cs-CZ" dirty="0"/>
              <a:t>Kliknutím lze upravit styl.</a:t>
            </a:r>
          </a:p>
        </p:txBody>
      </p:sp>
      <p:sp>
        <p:nvSpPr>
          <p:cNvPr id="2" name="Zástupný text 8">
            <a:extLst>
              <a:ext uri="{FF2B5EF4-FFF2-40B4-BE49-F238E27FC236}">
                <a16:creationId xmlns:a16="http://schemas.microsoft.com/office/drawing/2014/main" id="{ABB04F9A-100D-E7AB-1468-0D52D490039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84000" y="1243809"/>
            <a:ext cx="9900000" cy="772560"/>
          </a:xfrm>
        </p:spPr>
        <p:txBody>
          <a:bodyPr/>
          <a:lstStyle>
            <a:lvl1pPr marL="0" indent="0">
              <a:buNone/>
              <a:defRPr>
                <a:solidFill>
                  <a:schemeClr val="accent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cs-CZ" dirty="0"/>
              <a:t>Po kliknutí můžete upravovat styly textu v předloze.</a:t>
            </a:r>
          </a:p>
        </p:txBody>
      </p:sp>
      <p:sp>
        <p:nvSpPr>
          <p:cNvPr id="11" name="Zástupný text 10">
            <a:extLst>
              <a:ext uri="{FF2B5EF4-FFF2-40B4-BE49-F238E27FC236}">
                <a16:creationId xmlns:a16="http://schemas.microsoft.com/office/drawing/2014/main" id="{B130425A-FE22-3E23-10DD-13473CB55E5D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84000" y="2169350"/>
            <a:ext cx="5328000" cy="558000"/>
          </a:xfrm>
        </p:spPr>
        <p:txBody>
          <a:bodyPr/>
          <a:lstStyle>
            <a:lvl1pPr marL="0" indent="0">
              <a:buNone/>
              <a:defRPr b="1"/>
            </a:lvl1pPr>
          </a:lstStyle>
          <a:p>
            <a:pPr lvl="0"/>
            <a:r>
              <a:rPr lang="cs-CZ" dirty="0"/>
              <a:t>Po kliknutí můžete upravovat styly textu v předloze.</a:t>
            </a:r>
          </a:p>
        </p:txBody>
      </p:sp>
      <p:sp>
        <p:nvSpPr>
          <p:cNvPr id="13" name="Zástupný obsah 12">
            <a:extLst>
              <a:ext uri="{FF2B5EF4-FFF2-40B4-BE49-F238E27FC236}">
                <a16:creationId xmlns:a16="http://schemas.microsoft.com/office/drawing/2014/main" id="{8B62D44B-BBED-36DD-2981-17D602E41B04}"/>
              </a:ext>
            </a:extLst>
          </p:cNvPr>
          <p:cNvSpPr>
            <a:spLocks noGrp="1"/>
          </p:cNvSpPr>
          <p:nvPr>
            <p:ph sz="quarter" idx="19"/>
          </p:nvPr>
        </p:nvSpPr>
        <p:spPr>
          <a:xfrm>
            <a:off x="684000" y="2966518"/>
            <a:ext cx="5328000" cy="3153600"/>
          </a:xfrm>
        </p:spPr>
        <p:txBody>
          <a:bodyPr/>
          <a:lstStyle/>
          <a:p>
            <a:pPr lvl="0"/>
            <a:r>
              <a:rPr lang="cs-CZ" dirty="0"/>
              <a:t>Po kliknutí můžete upravovat styly textu v předloze.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  <a:p>
            <a:pPr lvl="4"/>
            <a:r>
              <a:rPr lang="cs-CZ" dirty="0"/>
              <a:t>Pátá úroveň</a:t>
            </a:r>
          </a:p>
        </p:txBody>
      </p:sp>
      <p:sp>
        <p:nvSpPr>
          <p:cNvPr id="14" name="Zástupný text 10">
            <a:extLst>
              <a:ext uri="{FF2B5EF4-FFF2-40B4-BE49-F238E27FC236}">
                <a16:creationId xmlns:a16="http://schemas.microsoft.com/office/drawing/2014/main" id="{6F4B374D-9B4B-6F02-A8C5-9C5C2EB93813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6170400" y="2169350"/>
            <a:ext cx="5328000" cy="558000"/>
          </a:xfrm>
        </p:spPr>
        <p:txBody>
          <a:bodyPr/>
          <a:lstStyle>
            <a:lvl1pPr marL="0" indent="0">
              <a:buNone/>
              <a:defRPr b="1"/>
            </a:lvl1pPr>
          </a:lstStyle>
          <a:p>
            <a:pPr lvl="0"/>
            <a:r>
              <a:rPr lang="cs-CZ" dirty="0"/>
              <a:t>Po kliknutí můžete upravovat styly textu v předloze.</a:t>
            </a:r>
          </a:p>
        </p:txBody>
      </p:sp>
      <p:sp>
        <p:nvSpPr>
          <p:cNvPr id="15" name="Zástupný obsah 12">
            <a:extLst>
              <a:ext uri="{FF2B5EF4-FFF2-40B4-BE49-F238E27FC236}">
                <a16:creationId xmlns:a16="http://schemas.microsoft.com/office/drawing/2014/main" id="{57EC11A9-174A-FB14-7484-BB53998C8963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6170400" y="2966518"/>
            <a:ext cx="5328000" cy="3153600"/>
          </a:xfrm>
        </p:spPr>
        <p:txBody>
          <a:bodyPr/>
          <a:lstStyle/>
          <a:p>
            <a:pPr lvl="0"/>
            <a:r>
              <a:rPr lang="cs-CZ" dirty="0"/>
              <a:t>Po kliknutí můžete upravovat styly textu v předloze.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  <a:p>
            <a:pPr lvl="4"/>
            <a:r>
              <a:rPr lang="cs-CZ" dirty="0"/>
              <a:t>Pátá úroveň</a:t>
            </a:r>
          </a:p>
        </p:txBody>
      </p:sp>
      <p:sp>
        <p:nvSpPr>
          <p:cNvPr id="4" name="Zástupný symbol pro zápatí 3">
            <a:extLst>
              <a:ext uri="{FF2B5EF4-FFF2-40B4-BE49-F238E27FC236}">
                <a16:creationId xmlns:a16="http://schemas.microsoft.com/office/drawing/2014/main" id="{FA026EA3-65B9-CA84-35F4-082B64EF3886}"/>
              </a:ext>
            </a:extLst>
          </p:cNvPr>
          <p:cNvSpPr>
            <a:spLocks noGrp="1"/>
          </p:cNvSpPr>
          <p:nvPr>
            <p:ph type="ftr" sz="quarter" idx="23"/>
          </p:nvPr>
        </p:nvSpPr>
        <p:spPr/>
        <p:txBody>
          <a:bodyPr/>
          <a:lstStyle/>
          <a:p>
            <a:pPr algn="l"/>
            <a:endParaRPr lang="cs-CZ" dirty="0"/>
          </a:p>
        </p:txBody>
      </p:sp>
      <p:sp>
        <p:nvSpPr>
          <p:cNvPr id="5" name="Zástupný symbol pro číslo snímku 4">
            <a:extLst>
              <a:ext uri="{FF2B5EF4-FFF2-40B4-BE49-F238E27FC236}">
                <a16:creationId xmlns:a16="http://schemas.microsoft.com/office/drawing/2014/main" id="{757EC179-A91C-6820-D136-40F078D1FABE}"/>
              </a:ext>
            </a:extLst>
          </p:cNvPr>
          <p:cNvSpPr>
            <a:spLocks noGrp="1"/>
          </p:cNvSpPr>
          <p:nvPr>
            <p:ph type="sldNum" sz="quarter" idx="24"/>
          </p:nvPr>
        </p:nvSpPr>
        <p:spPr/>
        <p:txBody>
          <a:bodyPr/>
          <a:lstStyle/>
          <a:p>
            <a:fld id="{07D6E4F9-75C1-49AC-A1AF-83A9244DC0E5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89851335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ávěr a shrnutí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4000" y="619932"/>
            <a:ext cx="9900000" cy="1070756"/>
          </a:xfrm>
        </p:spPr>
        <p:txBody>
          <a:bodyPr>
            <a:noAutofit/>
          </a:bodyPr>
          <a:lstStyle>
            <a:lvl1pPr>
              <a:defRPr sz="3700"/>
            </a:lvl1pPr>
          </a:lstStyle>
          <a:p>
            <a:r>
              <a:rPr lang="cs-CZ" dirty="0"/>
              <a:t>Kliknutím lze upravit styl.</a:t>
            </a:r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953BFFB0-78BD-4B9B-05A2-A29940738D8D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1619250" y="2160588"/>
            <a:ext cx="8964613" cy="3959225"/>
          </a:xfrm>
        </p:spPr>
        <p:txBody>
          <a:bodyPr/>
          <a:lstStyle/>
          <a:p>
            <a:pPr lvl="0"/>
            <a:r>
              <a:rPr lang="cs-CZ" dirty="0"/>
              <a:t>Po kliknutí můžete upravovat styly textu v předloze.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  <a:p>
            <a:pPr lvl="4"/>
            <a:r>
              <a:rPr lang="cs-CZ" dirty="0"/>
              <a:t>Pátá úroveň</a:t>
            </a:r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FEA5B4A3-CE6C-D146-238E-776842DE10B4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pPr algn="l"/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65236869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Závěr a poděkování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4">
            <a:extLst>
              <a:ext uri="{FF2B5EF4-FFF2-40B4-BE49-F238E27FC236}">
                <a16:creationId xmlns:a16="http://schemas.microsoft.com/office/drawing/2014/main" id="{DB3177F5-37BE-A64A-9744-6571C4C77F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0000" y="2761200"/>
            <a:ext cx="5400000" cy="1918800"/>
          </a:xfrm>
        </p:spPr>
        <p:txBody>
          <a:bodyPr/>
          <a:lstStyle>
            <a:lvl1pPr>
              <a:lnSpc>
                <a:spcPct val="100000"/>
              </a:lnSpc>
              <a:defRPr/>
            </a:lvl1pPr>
          </a:lstStyle>
          <a:p>
            <a:r>
              <a:rPr lang="cs-CZ" dirty="0"/>
              <a:t>Kliknutím lze upravit styl.</a:t>
            </a:r>
          </a:p>
        </p:txBody>
      </p:sp>
      <p:sp>
        <p:nvSpPr>
          <p:cNvPr id="8" name="Podnadpis 2">
            <a:extLst>
              <a:ext uri="{FF2B5EF4-FFF2-40B4-BE49-F238E27FC236}">
                <a16:creationId xmlns:a16="http://schemas.microsoft.com/office/drawing/2014/main" id="{B596686E-74CD-B7D7-C082-E9ADDDF03AA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300000" y="4888800"/>
            <a:ext cx="5400000" cy="1224000"/>
          </a:xfrm>
        </p:spPr>
        <p:txBody>
          <a:bodyPr/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 dirty="0"/>
              <a:t>Kliknutím můžete upravit styl předlohy.</a:t>
            </a:r>
          </a:p>
        </p:txBody>
      </p:sp>
    </p:spTree>
    <p:extLst>
      <p:ext uri="{BB962C8B-B14F-4D97-AF65-F5344CB8AC3E}">
        <p14:creationId xmlns:p14="http://schemas.microsoft.com/office/powerpoint/2010/main" val="126985122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404" userDrawn="1">
          <p15:clr>
            <a:srgbClr val="9FCC3B"/>
          </p15:clr>
        </p15:guide>
        <p15:guide id="2" pos="431" userDrawn="1">
          <p15:clr>
            <a:srgbClr val="9FCC3B"/>
          </p15:clr>
        </p15:guide>
        <p15:guide id="3" orient="horz" pos="1394" userDrawn="1">
          <p15:clr>
            <a:srgbClr val="9FCC3B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snova 2 sloup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1">
            <a:extLst>
              <a:ext uri="{FF2B5EF4-FFF2-40B4-BE49-F238E27FC236}">
                <a16:creationId xmlns:a16="http://schemas.microsoft.com/office/drawing/2014/main" id="{1490C522-C925-C77C-7C4E-7BC98F13B9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4000" y="619932"/>
            <a:ext cx="9900000" cy="594000"/>
          </a:xfrm>
        </p:spPr>
        <p:txBody>
          <a:bodyPr>
            <a:noAutofit/>
          </a:bodyPr>
          <a:lstStyle>
            <a:lvl1pPr>
              <a:defRPr sz="3700"/>
            </a:lvl1pPr>
          </a:lstStyle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7" name="Zástupný text 8">
            <a:extLst>
              <a:ext uri="{FF2B5EF4-FFF2-40B4-BE49-F238E27FC236}">
                <a16:creationId xmlns:a16="http://schemas.microsoft.com/office/drawing/2014/main" id="{AC8A706E-E9A3-A0E6-C16A-E72E96C43B0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84000" y="1243809"/>
            <a:ext cx="9900000" cy="772560"/>
          </a:xfrm>
        </p:spPr>
        <p:txBody>
          <a:bodyPr/>
          <a:lstStyle>
            <a:lvl1pPr marL="0" indent="0">
              <a:buNone/>
              <a:defRPr>
                <a:solidFill>
                  <a:schemeClr val="accent5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3" name="Content Placeholder 3">
            <a:extLst>
              <a:ext uri="{FF2B5EF4-FFF2-40B4-BE49-F238E27FC236}">
                <a16:creationId xmlns:a16="http://schemas.microsoft.com/office/drawing/2014/main" id="{9D47863E-F6CF-17A2-6CBC-A703D83C3A1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619999" y="2278068"/>
            <a:ext cx="4176000" cy="3960000"/>
          </a:xfrm>
        </p:spPr>
        <p:txBody>
          <a:bodyPr/>
          <a:lstStyle>
            <a:lvl1pPr marL="541338" indent="-541338">
              <a:buNone/>
              <a:defRPr/>
            </a:lvl1pPr>
            <a:lvl2pPr marL="540000" indent="0">
              <a:buNone/>
              <a:defRPr sz="1500">
                <a:solidFill>
                  <a:schemeClr val="accent3"/>
                </a:solidFill>
              </a:defRPr>
            </a:lvl2pPr>
            <a:lvl3pPr marL="756000" indent="-215900">
              <a:defRPr>
                <a:solidFill>
                  <a:schemeClr val="accent5"/>
                </a:solidFill>
              </a:defRPr>
            </a:lvl3pPr>
            <a:lvl4pPr marL="972000" indent="-215900">
              <a:defRPr sz="1200">
                <a:solidFill>
                  <a:schemeClr val="tx1"/>
                </a:solidFill>
              </a:defRPr>
            </a:lvl4pPr>
          </a:lstStyle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</p:txBody>
      </p:sp>
      <p:sp>
        <p:nvSpPr>
          <p:cNvPr id="11" name="Content Placeholder 3">
            <a:extLst>
              <a:ext uri="{FF2B5EF4-FFF2-40B4-BE49-F238E27FC236}">
                <a16:creationId xmlns:a16="http://schemas.microsoft.com/office/drawing/2014/main" id="{361E6238-91D7-F301-8E55-3A3882F42349}"/>
              </a:ext>
            </a:extLst>
          </p:cNvPr>
          <p:cNvSpPr>
            <a:spLocks noGrp="1"/>
          </p:cNvSpPr>
          <p:nvPr>
            <p:ph sz="half" idx="17"/>
          </p:nvPr>
        </p:nvSpPr>
        <p:spPr>
          <a:xfrm>
            <a:off x="6408000" y="2278068"/>
            <a:ext cx="4176000" cy="3960000"/>
          </a:xfrm>
        </p:spPr>
        <p:txBody>
          <a:bodyPr/>
          <a:lstStyle>
            <a:lvl1pPr marL="541338" indent="-541338">
              <a:buNone/>
              <a:defRPr/>
            </a:lvl1pPr>
            <a:lvl2pPr marL="540000" indent="0">
              <a:buNone/>
              <a:defRPr sz="1500">
                <a:solidFill>
                  <a:schemeClr val="accent3"/>
                </a:solidFill>
              </a:defRPr>
            </a:lvl2pPr>
            <a:lvl3pPr marL="756000" indent="-215900">
              <a:defRPr>
                <a:solidFill>
                  <a:schemeClr val="accent5"/>
                </a:solidFill>
              </a:defRPr>
            </a:lvl3pPr>
            <a:lvl4pPr marL="972000" indent="-215900">
              <a:defRPr sz="1200">
                <a:solidFill>
                  <a:schemeClr val="tx1"/>
                </a:solidFill>
              </a:defRPr>
            </a:lvl4pPr>
          </a:lstStyle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D84378C4-5C3D-CB3C-93A0-9AED7562CDA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 algn="l"/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647136108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dpis a obsah - velké písm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4000" y="619932"/>
            <a:ext cx="9900000" cy="594000"/>
          </a:xfrm>
        </p:spPr>
        <p:txBody>
          <a:bodyPr>
            <a:noAutofit/>
          </a:bodyPr>
          <a:lstStyle>
            <a:lvl1pPr>
              <a:defRPr sz="3700"/>
            </a:lvl1pPr>
          </a:lstStyle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4" name="Zástupný text 8">
            <a:extLst>
              <a:ext uri="{FF2B5EF4-FFF2-40B4-BE49-F238E27FC236}">
                <a16:creationId xmlns:a16="http://schemas.microsoft.com/office/drawing/2014/main" id="{76B5B2F9-9B38-E06E-F6ED-5FBCCF60C98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84000" y="1243809"/>
            <a:ext cx="9900000" cy="772560"/>
          </a:xfrm>
        </p:spPr>
        <p:txBody>
          <a:bodyPr/>
          <a:lstStyle>
            <a:lvl1pPr marL="0" indent="0">
              <a:buNone/>
              <a:defRPr>
                <a:solidFill>
                  <a:schemeClr val="accent5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3" name="Content Placeholder 3">
            <a:extLst>
              <a:ext uri="{FF2B5EF4-FFF2-40B4-BE49-F238E27FC236}">
                <a16:creationId xmlns:a16="http://schemas.microsoft.com/office/drawing/2014/main" id="{CB3B8F72-81EF-7424-29F6-9D2F8F0994E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620000" y="2278068"/>
            <a:ext cx="8964000" cy="3960000"/>
          </a:xfrm>
        </p:spPr>
        <p:txBody>
          <a:bodyPr/>
          <a:lstStyle>
            <a:lvl1pPr>
              <a:defRPr sz="3200"/>
            </a:lvl1pPr>
          </a:lstStyle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8" name="Zástupný symbol pro zápatí 7">
            <a:extLst>
              <a:ext uri="{FF2B5EF4-FFF2-40B4-BE49-F238E27FC236}">
                <a16:creationId xmlns:a16="http://schemas.microsoft.com/office/drawing/2014/main" id="{2542EAAF-B3F6-CAE0-6484-DFD0272FABD2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 algn="l"/>
            <a:endParaRPr lang="cs-CZ" dirty="0"/>
          </a:p>
        </p:txBody>
      </p:sp>
      <p:sp>
        <p:nvSpPr>
          <p:cNvPr id="9" name="Zástupný symbol pro číslo snímku 8">
            <a:extLst>
              <a:ext uri="{FF2B5EF4-FFF2-40B4-BE49-F238E27FC236}">
                <a16:creationId xmlns:a16="http://schemas.microsoft.com/office/drawing/2014/main" id="{92DDB9F2-4790-E840-CAF2-1691CC1CAD57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1CF5A12E-3DFE-4C3E-9036-7893F29C52C1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562001902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dpis a obsah - malé písm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4000" y="619932"/>
            <a:ext cx="9900000" cy="594000"/>
          </a:xfrm>
        </p:spPr>
        <p:txBody>
          <a:bodyPr>
            <a:noAutofit/>
          </a:bodyPr>
          <a:lstStyle>
            <a:lvl1pPr>
              <a:defRPr sz="3700"/>
            </a:lvl1pPr>
          </a:lstStyle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4" name="Zástupný text 8">
            <a:extLst>
              <a:ext uri="{FF2B5EF4-FFF2-40B4-BE49-F238E27FC236}">
                <a16:creationId xmlns:a16="http://schemas.microsoft.com/office/drawing/2014/main" id="{D03D6556-637F-4A8E-646E-74DDCEC0C1B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84000" y="1243809"/>
            <a:ext cx="9900000" cy="772560"/>
          </a:xfrm>
        </p:spPr>
        <p:txBody>
          <a:bodyPr/>
          <a:lstStyle>
            <a:lvl1pPr marL="0" indent="0">
              <a:buNone/>
              <a:defRPr>
                <a:solidFill>
                  <a:schemeClr val="accent5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9" name="Content Placeholder 3">
            <a:extLst>
              <a:ext uri="{FF2B5EF4-FFF2-40B4-BE49-F238E27FC236}">
                <a16:creationId xmlns:a16="http://schemas.microsoft.com/office/drawing/2014/main" id="{59F83DFA-BC41-5DD9-FAAD-A5C442FE204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620000" y="2278068"/>
            <a:ext cx="8964000" cy="3960000"/>
          </a:xfrm>
        </p:spPr>
        <p:txBody>
          <a:bodyPr/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30BE8914-56C4-91C5-E53C-FAA470F6FC56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 algn="l"/>
            <a:endParaRPr lang="cs-CZ" dirty="0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312BBF46-FD9B-F358-D298-A9F09D3321E7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1CF5A12E-3DFE-4C3E-9036-7893F29C52C1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407055048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ředělový snímek s nadpisem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4000" y="2768486"/>
            <a:ext cx="9900000" cy="1916866"/>
          </a:xfrm>
        </p:spPr>
        <p:txBody>
          <a:bodyPr anchor="t"/>
          <a:lstStyle>
            <a:lvl1pPr>
              <a:lnSpc>
                <a:spcPct val="100000"/>
              </a:lnSpc>
              <a:defRPr sz="3700">
                <a:solidFill>
                  <a:schemeClr val="bg1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4" name="Zástupný symbol pro zápatí 3">
            <a:extLst>
              <a:ext uri="{FF2B5EF4-FFF2-40B4-BE49-F238E27FC236}">
                <a16:creationId xmlns:a16="http://schemas.microsoft.com/office/drawing/2014/main" id="{4DE0CB16-C6A2-E5A0-D41F-4043BDFE25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0801033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va sloup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4000" y="619932"/>
            <a:ext cx="9900000" cy="594000"/>
          </a:xfrm>
        </p:spPr>
        <p:txBody>
          <a:bodyPr>
            <a:noAutofit/>
          </a:bodyPr>
          <a:lstStyle>
            <a:lvl1pPr>
              <a:defRPr sz="3700"/>
            </a:lvl1pPr>
          </a:lstStyle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4" name="Zástupný text 8">
            <a:extLst>
              <a:ext uri="{FF2B5EF4-FFF2-40B4-BE49-F238E27FC236}">
                <a16:creationId xmlns:a16="http://schemas.microsoft.com/office/drawing/2014/main" id="{B2972142-5947-7CE2-87C4-76273AB9A14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84000" y="1243809"/>
            <a:ext cx="9900000" cy="772560"/>
          </a:xfrm>
        </p:spPr>
        <p:txBody>
          <a:bodyPr/>
          <a:lstStyle>
            <a:lvl1pPr marL="0" indent="0">
              <a:buNone/>
              <a:defRPr>
                <a:solidFill>
                  <a:schemeClr val="accent5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11" name="Zástupný obsah 10">
            <a:extLst>
              <a:ext uri="{FF2B5EF4-FFF2-40B4-BE49-F238E27FC236}">
                <a16:creationId xmlns:a16="http://schemas.microsoft.com/office/drawing/2014/main" id="{C4D8B83D-4F13-73F1-A6FB-F2D3FDE26A43}"/>
              </a:ext>
            </a:extLst>
          </p:cNvPr>
          <p:cNvSpPr>
            <a:spLocks noGrp="1"/>
          </p:cNvSpPr>
          <p:nvPr>
            <p:ph sz="quarter" idx="20"/>
          </p:nvPr>
        </p:nvSpPr>
        <p:spPr>
          <a:xfrm>
            <a:off x="684000" y="2278069"/>
            <a:ext cx="5277600" cy="3960000"/>
          </a:xfrm>
        </p:spPr>
        <p:txBody>
          <a:bodyPr/>
          <a:lstStyle>
            <a:lvl2pPr marL="288000" indent="-288000">
              <a:defRPr/>
            </a:lvl2pPr>
          </a:lstStyle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12" name="Zástupný obsah 10">
            <a:extLst>
              <a:ext uri="{FF2B5EF4-FFF2-40B4-BE49-F238E27FC236}">
                <a16:creationId xmlns:a16="http://schemas.microsoft.com/office/drawing/2014/main" id="{66312AE8-F8DA-9BE0-CDEA-EBB8AC1D28A4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6220799" y="2278069"/>
            <a:ext cx="5277600" cy="3960000"/>
          </a:xfrm>
        </p:spPr>
        <p:txBody>
          <a:bodyPr/>
          <a:lstStyle>
            <a:lvl2pPr marL="288000" indent="-288000">
              <a:defRPr/>
            </a:lvl2pPr>
          </a:lstStyle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8" name="Zástupný symbol pro zápatí 7">
            <a:extLst>
              <a:ext uri="{FF2B5EF4-FFF2-40B4-BE49-F238E27FC236}">
                <a16:creationId xmlns:a16="http://schemas.microsoft.com/office/drawing/2014/main" id="{EE0028AA-8191-8AC0-CA9B-E9E97C481F64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pPr algn="l"/>
            <a:endParaRPr lang="cs-CZ" dirty="0"/>
          </a:p>
        </p:txBody>
      </p:sp>
      <p:sp>
        <p:nvSpPr>
          <p:cNvPr id="9" name="Zástupný symbol pro číslo snímku 8">
            <a:extLst>
              <a:ext uri="{FF2B5EF4-FFF2-40B4-BE49-F238E27FC236}">
                <a16:creationId xmlns:a16="http://schemas.microsoft.com/office/drawing/2014/main" id="{AC4A29AD-99A7-0114-9205-C9A17DF2295D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>
          <a:xfrm>
            <a:off x="10584000" y="6300000"/>
            <a:ext cx="914399" cy="365125"/>
          </a:xfrm>
        </p:spPr>
        <p:txBody>
          <a:bodyPr/>
          <a:lstStyle/>
          <a:p>
            <a:fld id="{1CF5A12E-3DFE-4C3E-9036-7893F29C52C1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102232353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image" Target="../media/image1.emf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slideLayout" Target="../slideLayouts/slideLayout35.xml"/><Relationship Id="rId18" Type="http://schemas.openxmlformats.org/officeDocument/2006/relationships/slideLayout" Target="../slideLayouts/slideLayout40.xml"/><Relationship Id="rId3" Type="http://schemas.openxmlformats.org/officeDocument/2006/relationships/slideLayout" Target="../slideLayouts/slideLayout25.xml"/><Relationship Id="rId21" Type="http://schemas.openxmlformats.org/officeDocument/2006/relationships/slideLayout" Target="../slideLayouts/slideLayout43.xml"/><Relationship Id="rId7" Type="http://schemas.openxmlformats.org/officeDocument/2006/relationships/slideLayout" Target="../slideLayouts/slideLayout29.xml"/><Relationship Id="rId12" Type="http://schemas.openxmlformats.org/officeDocument/2006/relationships/slideLayout" Target="../slideLayouts/slideLayout34.xml"/><Relationship Id="rId17" Type="http://schemas.openxmlformats.org/officeDocument/2006/relationships/slideLayout" Target="../slideLayouts/slideLayout39.xml"/><Relationship Id="rId2" Type="http://schemas.openxmlformats.org/officeDocument/2006/relationships/slideLayout" Target="../slideLayouts/slideLayout24.xml"/><Relationship Id="rId16" Type="http://schemas.openxmlformats.org/officeDocument/2006/relationships/slideLayout" Target="../slideLayouts/slideLayout38.xml"/><Relationship Id="rId20" Type="http://schemas.openxmlformats.org/officeDocument/2006/relationships/slideLayout" Target="../slideLayouts/slideLayout42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24" Type="http://schemas.openxmlformats.org/officeDocument/2006/relationships/image" Target="../media/image1.emf"/><Relationship Id="rId5" Type="http://schemas.openxmlformats.org/officeDocument/2006/relationships/slideLayout" Target="../slideLayouts/slideLayout27.xml"/><Relationship Id="rId15" Type="http://schemas.openxmlformats.org/officeDocument/2006/relationships/slideLayout" Target="../slideLayouts/slideLayout37.xml"/><Relationship Id="rId23" Type="http://schemas.openxmlformats.org/officeDocument/2006/relationships/theme" Target="../theme/theme2.xml"/><Relationship Id="rId10" Type="http://schemas.openxmlformats.org/officeDocument/2006/relationships/slideLayout" Target="../slideLayouts/slideLayout32.xml"/><Relationship Id="rId19" Type="http://schemas.openxmlformats.org/officeDocument/2006/relationships/slideLayout" Target="../slideLayouts/slideLayout41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slideLayout" Target="../slideLayouts/slideLayout36.xml"/><Relationship Id="rId22" Type="http://schemas.openxmlformats.org/officeDocument/2006/relationships/slideLayout" Target="../slideLayouts/slideLayout4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684000" y="619932"/>
            <a:ext cx="9900000" cy="59400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cs-CZ" dirty="0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1620000" y="2160000"/>
            <a:ext cx="8964000" cy="40788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cs-CZ" dirty="0"/>
              <a:t>Po kliknutí můžete upravovat styly textu v předloze.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  <a:p>
            <a:pPr lvl="4"/>
            <a:r>
              <a:rPr lang="cs-CZ" dirty="0"/>
              <a:t>Pátá úroveň</a:t>
            </a:r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D310E844-7027-4742-5478-59C3914FD36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93600" y="6300000"/>
            <a:ext cx="4680000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0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pPr algn="l"/>
            <a:endParaRPr lang="cs-CZ" dirty="0"/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2DA071ED-7901-3491-A09C-3FA8AA7B061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00001" y="6300000"/>
            <a:ext cx="2700000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0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r>
              <a:rPr lang="cs-CZ" sz="1000" smtClean="0"/>
              <a:t>10. 6. 2026</a:t>
            </a:r>
            <a:endParaRPr lang="cs-CZ" sz="1000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10584000" y="6300000"/>
            <a:ext cx="914399" cy="365125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r">
              <a:defRPr sz="1000">
                <a:solidFill>
                  <a:schemeClr val="tx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fld id="{1CF5A12E-3DFE-4C3E-9036-7893F29C52C1}" type="slidenum">
              <a:rPr lang="cs-CZ" smtClean="0"/>
              <a:pPr/>
              <a:t>‹#›</a:t>
            </a:fld>
            <a:endParaRPr lang="cs-CZ" dirty="0"/>
          </a:p>
        </p:txBody>
      </p:sp>
      <p:pic>
        <p:nvPicPr>
          <p:cNvPr id="7" name="Obrázek 6">
            <a:extLst>
              <a:ext uri="{FF2B5EF4-FFF2-40B4-BE49-F238E27FC236}">
                <a16:creationId xmlns:a16="http://schemas.microsoft.com/office/drawing/2014/main" id="{78DCAA09-8CEB-1A4A-3D77-876A1706EC0A}"/>
              </a:ext>
            </a:extLst>
          </p:cNvPr>
          <p:cNvPicPr>
            <a:picLocks noChangeAspect="1"/>
          </p:cNvPicPr>
          <p:nvPr userDrawn="1"/>
        </p:nvPicPr>
        <p:blipFill>
          <a:blip r:embed="rId24"/>
          <a:stretch>
            <a:fillRect/>
          </a:stretch>
        </p:blipFill>
        <p:spPr>
          <a:xfrm>
            <a:off x="11037600" y="0"/>
            <a:ext cx="453600" cy="100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37245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726" r:id="rId3"/>
    <p:sldLayoutId id="2147483722" r:id="rId4"/>
    <p:sldLayoutId id="2147483763" r:id="rId5"/>
    <p:sldLayoutId id="2147483678" r:id="rId6"/>
    <p:sldLayoutId id="2147483679" r:id="rId7"/>
    <p:sldLayoutId id="2147483651" r:id="rId8"/>
    <p:sldLayoutId id="2147483682" r:id="rId9"/>
    <p:sldLayoutId id="2147483683" r:id="rId10"/>
    <p:sldLayoutId id="2147483684" r:id="rId11"/>
    <p:sldLayoutId id="2147483755" r:id="rId12"/>
    <p:sldLayoutId id="2147483756" r:id="rId13"/>
    <p:sldLayoutId id="2147483688" r:id="rId14"/>
    <p:sldLayoutId id="2147483690" r:id="rId15"/>
    <p:sldLayoutId id="2147483724" r:id="rId16"/>
    <p:sldLayoutId id="2147483751" r:id="rId17"/>
    <p:sldLayoutId id="2147483654" r:id="rId18"/>
    <p:sldLayoutId id="2147483655" r:id="rId19"/>
    <p:sldLayoutId id="2147483719" r:id="rId20"/>
    <p:sldLayoutId id="2147483723" r:id="rId21"/>
    <p:sldLayoutId id="2147483775" r:id="rId22"/>
  </p:sldLayoutIdLst>
  <p:hf sldNum="0"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700" b="1" kern="1200">
          <a:solidFill>
            <a:schemeClr val="tx1"/>
          </a:solidFill>
          <a:latin typeface="+mj-lt"/>
          <a:ea typeface="+mj-ea"/>
          <a:cs typeface="Arial" panose="020B0604020202020204" pitchFamily="34" charset="0"/>
        </a:defRPr>
      </a:lvl1pPr>
    </p:titleStyle>
    <p:bodyStyle>
      <a:lvl1pPr marL="288000" indent="-288000" algn="l" defTabSz="914400" rtl="0" eaLnBrk="1" latinLnBrk="0" hangingPunct="1">
        <a:lnSpc>
          <a:spcPct val="100000"/>
        </a:lnSpc>
        <a:spcBef>
          <a:spcPts val="1000"/>
        </a:spcBef>
        <a:spcAft>
          <a:spcPts val="1000"/>
        </a:spcAft>
        <a:buFont typeface="Wingdings" pitchFamily="2" charset="2"/>
        <a:buChar char="§"/>
        <a:defRPr sz="2000" b="0" i="0" kern="1200">
          <a:solidFill>
            <a:schemeClr val="tx1"/>
          </a:solidFill>
          <a:latin typeface="+mn-lt"/>
          <a:ea typeface="+mn-ea"/>
          <a:cs typeface="Arial" panose="020B0604020202020204" pitchFamily="34" charset="0"/>
        </a:defRPr>
      </a:lvl1pPr>
      <a:lvl2pPr marL="504000" indent="-216000" algn="l" defTabSz="914400" rtl="0" eaLnBrk="1" latinLnBrk="0" hangingPunct="1">
        <a:lnSpc>
          <a:spcPct val="100000"/>
        </a:lnSpc>
        <a:spcBef>
          <a:spcPts val="0"/>
        </a:spcBef>
        <a:spcAft>
          <a:spcPts val="1000"/>
        </a:spcAft>
        <a:buFont typeface="Wingdings" pitchFamily="2" charset="2"/>
        <a:buChar char="§"/>
        <a:defRPr sz="2000" b="0" i="0" kern="1200">
          <a:solidFill>
            <a:schemeClr val="tx1"/>
          </a:solidFill>
          <a:latin typeface="+mn-lt"/>
          <a:ea typeface="+mn-ea"/>
          <a:cs typeface="Arial" panose="020B0604020202020204" pitchFamily="34" charset="0"/>
        </a:defRPr>
      </a:lvl2pPr>
      <a:lvl3pPr marL="720000" indent="-216000" algn="l" defTabSz="914400" rtl="0" eaLnBrk="1" latinLnBrk="0" hangingPunct="1">
        <a:lnSpc>
          <a:spcPct val="100000"/>
        </a:lnSpc>
        <a:spcBef>
          <a:spcPts val="0"/>
        </a:spcBef>
        <a:spcAft>
          <a:spcPts val="1000"/>
        </a:spcAft>
        <a:buFont typeface="Wingdings" pitchFamily="2" charset="2"/>
        <a:buChar char="§"/>
        <a:defRPr sz="1500" b="0" i="0" kern="1200">
          <a:solidFill>
            <a:schemeClr val="accent3"/>
          </a:solidFill>
          <a:latin typeface="+mn-lt"/>
          <a:ea typeface="+mn-ea"/>
          <a:cs typeface="Arial" panose="020B0604020202020204" pitchFamily="34" charset="0"/>
        </a:defRPr>
      </a:lvl3pPr>
      <a:lvl4pPr marL="936000" indent="-216000" algn="l" defTabSz="914400" rtl="0" eaLnBrk="1" latinLnBrk="0" hangingPunct="1">
        <a:lnSpc>
          <a:spcPct val="100000"/>
        </a:lnSpc>
        <a:spcBef>
          <a:spcPts val="0"/>
        </a:spcBef>
        <a:spcAft>
          <a:spcPts val="1000"/>
        </a:spcAft>
        <a:buFont typeface="Wingdings" pitchFamily="2" charset="2"/>
        <a:buChar char="§"/>
        <a:defRPr sz="1500" b="0" i="0" kern="1200">
          <a:solidFill>
            <a:schemeClr val="accent5"/>
          </a:solidFill>
          <a:latin typeface="+mn-lt"/>
          <a:ea typeface="+mn-ea"/>
          <a:cs typeface="Arial" panose="020B0604020202020204" pitchFamily="34" charset="0"/>
        </a:defRPr>
      </a:lvl4pPr>
      <a:lvl5pPr marL="1152000" indent="-216000" algn="l" defTabSz="914400" rtl="0" eaLnBrk="1" latinLnBrk="0" hangingPunct="1">
        <a:lnSpc>
          <a:spcPct val="100000"/>
        </a:lnSpc>
        <a:spcBef>
          <a:spcPts val="0"/>
        </a:spcBef>
        <a:spcAft>
          <a:spcPts val="1000"/>
        </a:spcAft>
        <a:buFont typeface="Wingdings" pitchFamily="2" charset="2"/>
        <a:buChar char="§"/>
        <a:defRPr sz="1200" b="0" i="0" kern="1200">
          <a:solidFill>
            <a:schemeClr val="tx1"/>
          </a:solidFill>
          <a:latin typeface="+mn-lt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684000" y="619932"/>
            <a:ext cx="9900000" cy="59400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cs-CZ" dirty="0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1620000" y="2160000"/>
            <a:ext cx="8964000" cy="407806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cs-CZ" dirty="0"/>
              <a:t>Upravte styly předlohy textu.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  <a:p>
            <a:pPr lvl="4"/>
            <a:r>
              <a:rPr lang="cs-CZ" dirty="0"/>
              <a:t>Pátá úroveň</a:t>
            </a:r>
          </a:p>
        </p:txBody>
      </p:sp>
      <p:sp>
        <p:nvSpPr>
          <p:cNvPr id="8" name="Zástupný symbol pro zápatí 7">
            <a:extLst>
              <a:ext uri="{FF2B5EF4-FFF2-40B4-BE49-F238E27FC236}">
                <a16:creationId xmlns:a16="http://schemas.microsoft.com/office/drawing/2014/main" id="{4D28182C-6C25-39E3-D770-BE3404840A2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93600" y="6300000"/>
            <a:ext cx="4680000" cy="365125"/>
          </a:xfrm>
          <a:prstGeom prst="rect">
            <a:avLst/>
          </a:prstGeom>
        </p:spPr>
        <p:txBody>
          <a:bodyPr vert="horz" lIns="0" tIns="36000" rIns="0" bIns="3600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pPr algn="l"/>
            <a:endParaRPr lang="cs-CZ" dirty="0"/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4068C4D7-DFC0-6EDB-70FE-6EC186A2034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00001" y="6300000"/>
            <a:ext cx="2700000" cy="365125"/>
          </a:xfrm>
          <a:prstGeom prst="rect">
            <a:avLst/>
          </a:prstGeom>
        </p:spPr>
        <p:txBody>
          <a:bodyPr vert="horz" lIns="0" tIns="36000" rIns="0" bIns="3600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r>
              <a:rPr lang="cs-CZ" smtClean="0"/>
              <a:t>10. 6. 2026</a:t>
            </a:r>
            <a:endParaRPr lang="cs-CZ" dirty="0"/>
          </a:p>
        </p:txBody>
      </p:sp>
      <p:sp>
        <p:nvSpPr>
          <p:cNvPr id="12" name="Zástupný symbol pro číslo snímku 11">
            <a:extLst>
              <a:ext uri="{FF2B5EF4-FFF2-40B4-BE49-F238E27FC236}">
                <a16:creationId xmlns:a16="http://schemas.microsoft.com/office/drawing/2014/main" id="{F255C820-CC56-37E2-AA41-F46591D20DB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583999" y="6300000"/>
            <a:ext cx="914399" cy="365125"/>
          </a:xfrm>
          <a:prstGeom prst="rect">
            <a:avLst/>
          </a:prstGeom>
        </p:spPr>
        <p:txBody>
          <a:bodyPr vert="horz" lIns="0" tIns="36000" rIns="0" bIns="3600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07D6E4F9-75C1-49AC-A1AF-83A9244DC0E5}" type="slidenum">
              <a:rPr lang="cs-CZ" smtClean="0"/>
              <a:pPr/>
              <a:t>‹#›</a:t>
            </a:fld>
            <a:endParaRPr lang="cs-CZ" dirty="0"/>
          </a:p>
        </p:txBody>
      </p:sp>
      <p:pic>
        <p:nvPicPr>
          <p:cNvPr id="6" name="Obrázek 5">
            <a:extLst>
              <a:ext uri="{FF2B5EF4-FFF2-40B4-BE49-F238E27FC236}">
                <a16:creationId xmlns:a16="http://schemas.microsoft.com/office/drawing/2014/main" id="{E1CE68C9-12C3-D4CF-DF74-48B3E18259EF}"/>
              </a:ext>
            </a:extLst>
          </p:cNvPr>
          <p:cNvPicPr>
            <a:picLocks noChangeAspect="1"/>
          </p:cNvPicPr>
          <p:nvPr userDrawn="1"/>
        </p:nvPicPr>
        <p:blipFill>
          <a:blip r:embed="rId24"/>
          <a:stretch>
            <a:fillRect/>
          </a:stretch>
        </p:blipFill>
        <p:spPr>
          <a:xfrm>
            <a:off x="11037600" y="0"/>
            <a:ext cx="453600" cy="100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83160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7" r:id="rId1"/>
    <p:sldLayoutId id="2147483760" r:id="rId2"/>
    <p:sldLayoutId id="2147483761" r:id="rId3"/>
    <p:sldLayoutId id="2147483764" r:id="rId4"/>
    <p:sldLayoutId id="2147483765" r:id="rId5"/>
    <p:sldLayoutId id="2147483759" r:id="rId6"/>
    <p:sldLayoutId id="2147483734" r:id="rId7"/>
    <p:sldLayoutId id="2147483754" r:id="rId8"/>
    <p:sldLayoutId id="2147483766" r:id="rId9"/>
    <p:sldLayoutId id="2147483767" r:id="rId10"/>
    <p:sldLayoutId id="2147483768" r:id="rId11"/>
    <p:sldLayoutId id="2147483769" r:id="rId12"/>
    <p:sldLayoutId id="2147483770" r:id="rId13"/>
    <p:sldLayoutId id="2147483771" r:id="rId14"/>
    <p:sldLayoutId id="2147483772" r:id="rId15"/>
    <p:sldLayoutId id="2147483773" r:id="rId16"/>
    <p:sldLayoutId id="2147483774" r:id="rId17"/>
    <p:sldLayoutId id="2147483746" r:id="rId18"/>
    <p:sldLayoutId id="2147483747" r:id="rId19"/>
    <p:sldLayoutId id="2147483748" r:id="rId20"/>
    <p:sldLayoutId id="2147483749" r:id="rId21"/>
    <p:sldLayoutId id="2147483762" r:id="rId22"/>
  </p:sldLayoutIdLst>
  <p:hf sldNum="0"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700" b="1" kern="1200">
          <a:solidFill>
            <a:schemeClr val="accent1"/>
          </a:solidFill>
          <a:latin typeface="+mj-lt"/>
          <a:ea typeface="+mj-ea"/>
          <a:cs typeface="Arial" panose="020B0604020202020204" pitchFamily="34" charset="0"/>
        </a:defRPr>
      </a:lvl1pPr>
    </p:titleStyle>
    <p:bodyStyle>
      <a:lvl1pPr marL="288000" indent="-288000" algn="l" defTabSz="914400" rtl="0" eaLnBrk="1" latinLnBrk="0" hangingPunct="1">
        <a:lnSpc>
          <a:spcPct val="100000"/>
        </a:lnSpc>
        <a:spcBef>
          <a:spcPts val="1000"/>
        </a:spcBef>
        <a:spcAft>
          <a:spcPts val="1000"/>
        </a:spcAft>
        <a:buClrTx/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Arial" panose="020B0604020202020204" pitchFamily="34" charset="0"/>
        </a:defRPr>
      </a:lvl1pPr>
      <a:lvl2pPr marL="504000" indent="-216000" algn="l" defTabSz="914400" rtl="0" eaLnBrk="1" latinLnBrk="0" hangingPunct="1">
        <a:lnSpc>
          <a:spcPct val="100000"/>
        </a:lnSpc>
        <a:spcBef>
          <a:spcPts val="0"/>
        </a:spcBef>
        <a:spcAft>
          <a:spcPts val="1000"/>
        </a:spcAft>
        <a:buClrTx/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Arial" panose="020B0604020202020204" pitchFamily="34" charset="0"/>
        </a:defRPr>
      </a:lvl2pPr>
      <a:lvl3pPr marL="720000" indent="-216000" algn="l" defTabSz="914400" rtl="0" eaLnBrk="1" latinLnBrk="0" hangingPunct="1">
        <a:lnSpc>
          <a:spcPct val="100000"/>
        </a:lnSpc>
        <a:spcBef>
          <a:spcPts val="0"/>
        </a:spcBef>
        <a:spcAft>
          <a:spcPts val="1000"/>
        </a:spcAft>
        <a:buClrTx/>
        <a:buFont typeface="Wingdings" pitchFamily="2" charset="2"/>
        <a:buChar char="§"/>
        <a:defRPr sz="1500" kern="1200">
          <a:solidFill>
            <a:schemeClr val="accent2"/>
          </a:solidFill>
          <a:latin typeface="+mn-lt"/>
          <a:ea typeface="+mn-ea"/>
          <a:cs typeface="Arial" panose="020B0604020202020204" pitchFamily="34" charset="0"/>
        </a:defRPr>
      </a:lvl3pPr>
      <a:lvl4pPr marL="936000" indent="-216000" algn="l" defTabSz="914400" rtl="0" eaLnBrk="1" latinLnBrk="0" hangingPunct="1">
        <a:lnSpc>
          <a:spcPct val="100000"/>
        </a:lnSpc>
        <a:spcBef>
          <a:spcPts val="0"/>
        </a:spcBef>
        <a:spcAft>
          <a:spcPts val="1000"/>
        </a:spcAft>
        <a:buClrTx/>
        <a:buFont typeface="Wingdings" pitchFamily="2" charset="2"/>
        <a:buChar char="§"/>
        <a:defRPr sz="1500" kern="1200">
          <a:solidFill>
            <a:schemeClr val="accent1"/>
          </a:solidFill>
          <a:latin typeface="+mn-lt"/>
          <a:ea typeface="+mn-ea"/>
          <a:cs typeface="Arial" panose="020B0604020202020204" pitchFamily="34" charset="0"/>
        </a:defRPr>
      </a:lvl4pPr>
      <a:lvl5pPr marL="1152000" indent="-216000" algn="l" defTabSz="914400" rtl="0" eaLnBrk="1" latinLnBrk="0" hangingPunct="1">
        <a:lnSpc>
          <a:spcPct val="100000"/>
        </a:lnSpc>
        <a:spcBef>
          <a:spcPts val="0"/>
        </a:spcBef>
        <a:spcAft>
          <a:spcPts val="1000"/>
        </a:spcAft>
        <a:buClrTx/>
        <a:buFont typeface="Wingdings" pitchFamily="2" charset="2"/>
        <a:buChar char="§"/>
        <a:defRPr sz="1200" kern="1200">
          <a:solidFill>
            <a:schemeClr val="tx1"/>
          </a:solidFill>
          <a:latin typeface="+mn-lt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2.xml"/><Relationship Id="rId4" Type="http://schemas.openxmlformats.org/officeDocument/2006/relationships/hyperlink" Target="https://wall.sli.do/event/2q7dzF9QKCWAE5QHSiaKx3?section=98b9a84a-6f8c-4dfd-a393-ad99a33b9a8a&amp;integration=shared-present-mode&amp;utm_source=slidoadmin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kontrolyruian.cuzk.cz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kontrolyruian.cuzk.cz/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isui.cuzk.gov.cz/help/topics/opravy-2.htm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https://vdp.cuzk.cz/vdp/ruian/stavebniobjekty/50784455" TargetMode="External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vdp.cuzk.gov.cz/vdp/ruian/stavebniobjekty/5896941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hyperlink" Target="https://isui.cuzk.gov.cz/help/topics/opravy-5.htm" TargetMode="Externa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https://vdp.cuzk.gov.cz/vdp/ruian/stavebniobjekty/5896941" TargetMode="External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FD2FEACA-1020-20A3-E183-1CEB85D8DD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0000" y="2761200"/>
            <a:ext cx="5400000" cy="1918800"/>
          </a:xfrm>
        </p:spPr>
        <p:txBody>
          <a:bodyPr/>
          <a:lstStyle/>
          <a:p>
            <a:r>
              <a:rPr lang="cs-CZ" dirty="0"/>
              <a:t>RÚIAN</a:t>
            </a:r>
            <a:br>
              <a:rPr lang="cs-CZ" dirty="0"/>
            </a:br>
            <a:r>
              <a:rPr lang="cs-CZ" dirty="0" smtClean="0"/>
              <a:t>Aplikace pro </a:t>
            </a:r>
            <a:r>
              <a:rPr lang="cs-CZ" dirty="0"/>
              <a:t>opravy dat</a:t>
            </a:r>
            <a:br>
              <a:rPr lang="cs-CZ" dirty="0"/>
            </a:br>
            <a:endParaRPr lang="cs-CZ" sz="2400" noProof="0" dirty="0"/>
          </a:p>
        </p:txBody>
      </p:sp>
      <p:sp>
        <p:nvSpPr>
          <p:cNvPr id="3" name="Podnadpis 2">
            <a:extLst>
              <a:ext uri="{FF2B5EF4-FFF2-40B4-BE49-F238E27FC236}">
                <a16:creationId xmlns:a16="http://schemas.microsoft.com/office/drawing/2014/main" id="{55F2B8E6-3E8B-6703-D17B-D3F0D3B656D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300000" y="4889060"/>
            <a:ext cx="5400000" cy="1223416"/>
          </a:xfrm>
        </p:spPr>
        <p:txBody>
          <a:bodyPr/>
          <a:lstStyle/>
          <a:p>
            <a:r>
              <a:rPr lang="cs-CZ" noProof="0" dirty="0" smtClean="0"/>
              <a:t>Jiří JINDŘICH</a:t>
            </a:r>
            <a:endParaRPr lang="cs-CZ" noProof="0" dirty="0"/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850E6CAC-5F4E-D3DE-615A-51ABB918A5E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300001" y="6300000"/>
            <a:ext cx="2700000" cy="365125"/>
          </a:xfrm>
        </p:spPr>
        <p:txBody>
          <a:bodyPr/>
          <a:lstStyle/>
          <a:p>
            <a:r>
              <a:rPr lang="cs-CZ" smtClean="0"/>
              <a:t>10. 6. 2026</a:t>
            </a:r>
            <a:endParaRPr lang="cs-CZ" dirty="0"/>
          </a:p>
        </p:txBody>
      </p:sp>
      <p:pic>
        <p:nvPicPr>
          <p:cNvPr id="7" name="Obrázek 6">
            <a:extLst>
              <a:ext uri="{FF2B5EF4-FFF2-40B4-BE49-F238E27FC236}">
                <a16:creationId xmlns:a16="http://schemas.microsoft.com/office/drawing/2014/main" id="{7A9E11F6-22EC-B5DE-6EF9-59C947617BE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61" y="-60146"/>
            <a:ext cx="6127202" cy="2987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9259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750275" y="1148495"/>
            <a:ext cx="6389077" cy="4322153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cs-CZ" sz="6500" b="1" dirty="0" smtClean="0"/>
              <a:t>Připojte se na </a:t>
            </a:r>
          </a:p>
          <a:p>
            <a:pPr marL="0" indent="0">
              <a:buNone/>
            </a:pPr>
            <a:r>
              <a:rPr lang="cs-CZ" sz="6500" b="1" u="sng" dirty="0" smtClean="0">
                <a:solidFill>
                  <a:srgbClr val="C00000"/>
                </a:solidFill>
              </a:rPr>
              <a:t>slido.com</a:t>
            </a:r>
            <a:r>
              <a:rPr lang="cs-CZ" sz="6500" b="1" dirty="0" smtClean="0">
                <a:solidFill>
                  <a:srgbClr val="C00000"/>
                </a:solidFill>
              </a:rPr>
              <a:t> </a:t>
            </a:r>
          </a:p>
          <a:p>
            <a:endParaRPr lang="cs-CZ" sz="4800" b="1" dirty="0" smtClean="0"/>
          </a:p>
          <a:p>
            <a:endParaRPr lang="cs-CZ" sz="4800" b="1" dirty="0"/>
          </a:p>
          <a:p>
            <a:endParaRPr lang="cs-CZ" sz="4800" b="1" dirty="0"/>
          </a:p>
          <a:p>
            <a:pPr marL="0" indent="0">
              <a:buNone/>
            </a:pPr>
            <a:r>
              <a:rPr lang="en-US" sz="10400" b="1" dirty="0" smtClean="0">
                <a:solidFill>
                  <a:srgbClr val="C00000"/>
                </a:solidFill>
              </a:rPr>
              <a:t>#</a:t>
            </a:r>
            <a:r>
              <a:rPr lang="cs-CZ" sz="10400" b="1" dirty="0" smtClean="0">
                <a:solidFill>
                  <a:srgbClr val="C00000"/>
                </a:solidFill>
              </a:rPr>
              <a:t> 999 666</a:t>
            </a:r>
            <a:endParaRPr lang="cs-CZ" sz="10400" b="1" dirty="0">
              <a:solidFill>
                <a:srgbClr val="C00000"/>
              </a:solidFill>
            </a:endParaRPr>
          </a:p>
        </p:txBody>
      </p:sp>
      <p:pic>
        <p:nvPicPr>
          <p:cNvPr id="2" name="Obrázek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04685" y="1409068"/>
            <a:ext cx="3801005" cy="3801005"/>
          </a:xfrm>
          <a:prstGeom prst="rect">
            <a:avLst/>
          </a:prstGeom>
        </p:spPr>
      </p:pic>
      <p:sp>
        <p:nvSpPr>
          <p:cNvPr id="4" name="TextovéPole 3"/>
          <p:cNvSpPr txBox="1"/>
          <p:nvPr/>
        </p:nvSpPr>
        <p:spPr>
          <a:xfrm>
            <a:off x="465704" y="6139855"/>
            <a:ext cx="11440055" cy="7181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Bef>
                <a:spcPts val="1000"/>
              </a:spcBef>
              <a:spcAft>
                <a:spcPts val="1000"/>
              </a:spcAft>
              <a:buSzPct val="100000"/>
            </a:pPr>
            <a:r>
              <a:rPr lang="cs-CZ" sz="1200" dirty="0"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https://</a:t>
            </a:r>
            <a:r>
              <a:rPr lang="cs-CZ" sz="1200" dirty="0" smtClean="0"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wall.sli.do/event/2q7dzF9QKCWAE5QHSiaKx3?section=98b9a84a-6f8c-4dfd-a393-ad99a33b9a8a&amp;integration=shared-present-mode&amp;utm_source=slidoadmin</a:t>
            </a:r>
            <a:endParaRPr lang="cs-CZ" sz="1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70000" indent="-270000">
              <a:spcBef>
                <a:spcPts val="1000"/>
              </a:spcBef>
              <a:spcAft>
                <a:spcPts val="1000"/>
              </a:spcAft>
              <a:buSzPct val="100000"/>
              <a:buFont typeface="Wingdings" panose="05000000000000000000" pitchFamily="2" charset="2"/>
              <a:buChar char="§"/>
            </a:pPr>
            <a:endParaRPr lang="cs-CZ" sz="1200" dirty="0" err="1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1421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9D127878-7249-41F4-8CBC-B5C81373AD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0000" y="2761200"/>
            <a:ext cx="5400000" cy="1918800"/>
          </a:xfrm>
        </p:spPr>
        <p:txBody>
          <a:bodyPr/>
          <a:lstStyle/>
          <a:p>
            <a:r>
              <a:rPr lang="cs-CZ" noProof="0" dirty="0"/>
              <a:t>Děkuji</a:t>
            </a:r>
            <a:br>
              <a:rPr lang="cs-CZ" noProof="0" dirty="0"/>
            </a:br>
            <a:r>
              <a:rPr lang="cs-CZ" noProof="0" dirty="0"/>
              <a:t>za pozornost</a:t>
            </a:r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8A2F484C-0F74-70BC-CCB5-61996FA74F2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61" y="-60146"/>
            <a:ext cx="6127202" cy="2987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6387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1999E5-F046-4F26-4524-06E202ACC4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Nadpis 1">
            <a:extLst>
              <a:ext uri="{FF2B5EF4-FFF2-40B4-BE49-F238E27FC236}">
                <a16:creationId xmlns:a16="http://schemas.microsoft.com/office/drawing/2014/main" id="{94B7BC63-2FB5-BE1D-38A3-B01DDDFBED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4000" y="619932"/>
            <a:ext cx="9900000" cy="594000"/>
          </a:xfrm>
        </p:spPr>
        <p:txBody>
          <a:bodyPr/>
          <a:lstStyle/>
          <a:p>
            <a:r>
              <a:rPr lang="cs-CZ" dirty="0" smtClean="0"/>
              <a:t>Aplikace pro opravy dat</a:t>
            </a:r>
            <a:endParaRPr lang="cs-CZ" noProof="0" dirty="0"/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CEE16304-641A-CAB7-A07F-757CBB6C9C43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1CF5A12E-3DFE-4C3E-9036-7893F29C52C1}" type="slidenum">
              <a:rPr lang="cs-CZ" smtClean="0"/>
              <a:pPr/>
              <a:t>2</a:t>
            </a:fld>
            <a:endParaRPr lang="cs-CZ" dirty="0"/>
          </a:p>
        </p:txBody>
      </p:sp>
      <p:sp>
        <p:nvSpPr>
          <p:cNvPr id="9" name="Obdélník 8"/>
          <p:cNvSpPr/>
          <p:nvPr/>
        </p:nvSpPr>
        <p:spPr>
          <a:xfrm>
            <a:off x="588305" y="1448642"/>
            <a:ext cx="9916661" cy="35189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8000" indent="-288000">
              <a:spcBef>
                <a:spcPts val="1000"/>
              </a:spcBef>
              <a:spcAft>
                <a:spcPts val="1000"/>
              </a:spcAft>
              <a:buFont typeface="Wingdings" pitchFamily="2" charset="2"/>
              <a:buChar char="§"/>
            </a:pPr>
            <a:r>
              <a:rPr lang="cs-CZ" sz="2000" dirty="0">
                <a:cs typeface="Arial" panose="020B0604020202020204" pitchFamily="34" charset="0"/>
                <a:hlinkClick r:id="rId3"/>
              </a:rPr>
              <a:t>https://kontrolyruian.cuzk.cz</a:t>
            </a:r>
            <a:endParaRPr lang="cs-CZ" sz="2000" dirty="0">
              <a:cs typeface="Arial" panose="020B0604020202020204" pitchFamily="34" charset="0"/>
            </a:endParaRPr>
          </a:p>
          <a:p>
            <a:pPr marL="288000" indent="-288000">
              <a:spcBef>
                <a:spcPts val="1000"/>
              </a:spcBef>
              <a:spcAft>
                <a:spcPts val="1000"/>
              </a:spcAft>
              <a:buFont typeface="Wingdings" pitchFamily="2" charset="2"/>
              <a:buChar char="§"/>
            </a:pPr>
            <a:r>
              <a:rPr lang="cs-CZ" sz="2000" dirty="0" smtClean="0">
                <a:cs typeface="Arial" panose="020B0604020202020204" pitchFamily="34" charset="0"/>
              </a:rPr>
              <a:t>Jde </a:t>
            </a:r>
            <a:r>
              <a:rPr lang="cs-CZ" sz="2000" dirty="0">
                <a:cs typeface="Arial" panose="020B0604020202020204" pitchFamily="34" charset="0"/>
              </a:rPr>
              <a:t>o jednu z forem zpochybnění dat ve smyslu § 4 odst. (4) zákona o základních registrech č. 111/2009 Sb.</a:t>
            </a:r>
          </a:p>
          <a:p>
            <a:pPr marL="288000" indent="-288000">
              <a:spcBef>
                <a:spcPts val="1000"/>
              </a:spcBef>
              <a:spcAft>
                <a:spcPts val="1000"/>
              </a:spcAft>
              <a:buFont typeface="Wingdings" pitchFamily="2" charset="2"/>
              <a:buChar char="§"/>
            </a:pPr>
            <a:r>
              <a:rPr lang="cs-CZ" sz="2000" dirty="0" smtClean="0">
                <a:cs typeface="Arial" panose="020B0604020202020204" pitchFamily="34" charset="0"/>
              </a:rPr>
              <a:t>Slouží </a:t>
            </a:r>
            <a:r>
              <a:rPr lang="cs-CZ" sz="2000" dirty="0">
                <a:cs typeface="Arial" panose="020B0604020202020204" pitchFamily="34" charset="0"/>
              </a:rPr>
              <a:t>editorům </a:t>
            </a:r>
            <a:r>
              <a:rPr lang="cs-CZ" sz="2000" dirty="0" smtClean="0">
                <a:cs typeface="Arial" panose="020B0604020202020204" pitchFamily="34" charset="0"/>
              </a:rPr>
              <a:t>jako </a:t>
            </a:r>
            <a:r>
              <a:rPr lang="cs-CZ" sz="2000" dirty="0">
                <a:cs typeface="Arial" panose="020B0604020202020204" pitchFamily="34" charset="0"/>
              </a:rPr>
              <a:t>upozornění na chyby v datech, v jejich územní působnosti, které nejsou zjistitelné běžnými prostředky ISÚI</a:t>
            </a:r>
          </a:p>
          <a:p>
            <a:pPr marL="288000" indent="-288000">
              <a:spcBef>
                <a:spcPts val="1000"/>
              </a:spcBef>
              <a:spcAft>
                <a:spcPts val="1000"/>
              </a:spcAft>
              <a:buFont typeface="Wingdings" pitchFamily="2" charset="2"/>
              <a:buChar char="§"/>
            </a:pPr>
            <a:r>
              <a:rPr lang="cs-CZ" sz="2000" dirty="0" smtClean="0">
                <a:cs typeface="Arial" panose="020B0604020202020204" pitchFamily="34" charset="0"/>
              </a:rPr>
              <a:t>Typy </a:t>
            </a:r>
            <a:r>
              <a:rPr lang="cs-CZ" sz="2000" dirty="0">
                <a:cs typeface="Arial" panose="020B0604020202020204" pitchFamily="34" charset="0"/>
              </a:rPr>
              <a:t>chyb</a:t>
            </a:r>
          </a:p>
          <a:p>
            <a:pPr marL="720000" lvl="2" indent="-216000">
              <a:spcAft>
                <a:spcPts val="1000"/>
              </a:spcAft>
              <a:buFont typeface="Wingdings" pitchFamily="2" charset="2"/>
              <a:buChar char="§"/>
            </a:pPr>
            <a:r>
              <a:rPr lang="cs-CZ" dirty="0">
                <a:solidFill>
                  <a:schemeClr val="accent3"/>
                </a:solidFill>
                <a:cs typeface="Arial" panose="020B0604020202020204" pitchFamily="34" charset="0"/>
              </a:rPr>
              <a:t>z migrace</a:t>
            </a:r>
          </a:p>
          <a:p>
            <a:pPr marL="720000" lvl="2" indent="-216000">
              <a:spcAft>
                <a:spcPts val="1000"/>
              </a:spcAft>
              <a:buFont typeface="Wingdings" pitchFamily="2" charset="2"/>
              <a:buChar char="§"/>
            </a:pPr>
            <a:r>
              <a:rPr lang="cs-CZ" dirty="0">
                <a:solidFill>
                  <a:schemeClr val="accent3"/>
                </a:solidFill>
                <a:cs typeface="Arial" panose="020B0604020202020204" pitchFamily="34" charset="0"/>
              </a:rPr>
              <a:t>z chybné editace editorů</a:t>
            </a:r>
          </a:p>
        </p:txBody>
      </p:sp>
    </p:spTree>
    <p:extLst>
      <p:ext uri="{BB962C8B-B14F-4D97-AF65-F5344CB8AC3E}">
        <p14:creationId xmlns:p14="http://schemas.microsoft.com/office/powerpoint/2010/main" val="903614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1999E5-F046-4F26-4524-06E202ACC4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Nadpis 1">
            <a:extLst>
              <a:ext uri="{FF2B5EF4-FFF2-40B4-BE49-F238E27FC236}">
                <a16:creationId xmlns:a16="http://schemas.microsoft.com/office/drawing/2014/main" id="{94B7BC63-2FB5-BE1D-38A3-B01DDDFBED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4000" y="619932"/>
            <a:ext cx="9900000" cy="594000"/>
          </a:xfrm>
        </p:spPr>
        <p:txBody>
          <a:bodyPr/>
          <a:lstStyle/>
          <a:p>
            <a:r>
              <a:rPr lang="cs-CZ" dirty="0" smtClean="0"/>
              <a:t>Aplikace pro opravy dat</a:t>
            </a:r>
            <a:endParaRPr lang="cs-CZ" noProof="0" dirty="0"/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CEE16304-641A-CAB7-A07F-757CBB6C9C43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1CF5A12E-3DFE-4C3E-9036-7893F29C52C1}" type="slidenum">
              <a:rPr lang="cs-CZ" smtClean="0"/>
              <a:pPr/>
              <a:t>3</a:t>
            </a:fld>
            <a:endParaRPr lang="cs-CZ" dirty="0"/>
          </a:p>
        </p:txBody>
      </p:sp>
      <p:sp>
        <p:nvSpPr>
          <p:cNvPr id="9" name="Obdélník 8"/>
          <p:cNvSpPr/>
          <p:nvPr/>
        </p:nvSpPr>
        <p:spPr>
          <a:xfrm>
            <a:off x="588305" y="1448642"/>
            <a:ext cx="9916661" cy="34265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8000" indent="-288000">
              <a:spcBef>
                <a:spcPts val="1000"/>
              </a:spcBef>
              <a:spcAft>
                <a:spcPts val="1000"/>
              </a:spcAft>
              <a:buFont typeface="Wingdings" pitchFamily="2" charset="2"/>
              <a:buChar char="§"/>
            </a:pPr>
            <a:r>
              <a:rPr lang="cs-CZ" sz="2000" dirty="0">
                <a:cs typeface="Arial" panose="020B0604020202020204" pitchFamily="34" charset="0"/>
                <a:hlinkClick r:id="rId3"/>
              </a:rPr>
              <a:t>https://kontrolyruian.cuzk.cz</a:t>
            </a:r>
            <a:endParaRPr lang="cs-CZ" sz="2000" dirty="0">
              <a:cs typeface="Arial" panose="020B0604020202020204" pitchFamily="34" charset="0"/>
            </a:endParaRPr>
          </a:p>
          <a:p>
            <a:pPr marL="288000" indent="-288000">
              <a:spcBef>
                <a:spcPts val="1000"/>
              </a:spcBef>
              <a:spcAft>
                <a:spcPts val="1000"/>
              </a:spcAft>
              <a:buFont typeface="Wingdings" pitchFamily="2" charset="2"/>
              <a:buChar char="§"/>
            </a:pPr>
            <a:r>
              <a:rPr lang="cs-CZ" sz="2000" dirty="0" smtClean="0">
                <a:cs typeface="Arial" panose="020B0604020202020204" pitchFamily="34" charset="0"/>
              </a:rPr>
              <a:t>Jde </a:t>
            </a:r>
            <a:r>
              <a:rPr lang="cs-CZ" sz="2000" dirty="0">
                <a:cs typeface="Arial" panose="020B0604020202020204" pitchFamily="34" charset="0"/>
              </a:rPr>
              <a:t>o jednu z forem zpochybnění dat ve smyslu § 4 odst. (4) zákona o základních registrech č. 111/2009 Sb.</a:t>
            </a:r>
          </a:p>
          <a:p>
            <a:pPr marL="288000" indent="-288000">
              <a:spcBef>
                <a:spcPts val="1000"/>
              </a:spcBef>
              <a:spcAft>
                <a:spcPts val="1000"/>
              </a:spcAft>
              <a:buFont typeface="Wingdings" pitchFamily="2" charset="2"/>
              <a:buChar char="§"/>
            </a:pPr>
            <a:r>
              <a:rPr lang="cs-CZ" sz="2000" dirty="0" smtClean="0">
                <a:cs typeface="Arial" panose="020B0604020202020204" pitchFamily="34" charset="0"/>
              </a:rPr>
              <a:t>Slouží </a:t>
            </a:r>
            <a:r>
              <a:rPr lang="cs-CZ" sz="2000" dirty="0">
                <a:cs typeface="Arial" panose="020B0604020202020204" pitchFamily="34" charset="0"/>
              </a:rPr>
              <a:t>editorům pro upozornění na chyby v datech, v jejich územní působnosti, které nejsou zjistitelné běžnými prostředky ISÚI</a:t>
            </a:r>
          </a:p>
          <a:p>
            <a:pPr marL="288000" indent="-288000">
              <a:spcBef>
                <a:spcPts val="1000"/>
              </a:spcBef>
              <a:spcAft>
                <a:spcPts val="1000"/>
              </a:spcAft>
              <a:buFont typeface="Wingdings" pitchFamily="2" charset="2"/>
              <a:buChar char="§"/>
            </a:pPr>
            <a:r>
              <a:rPr lang="cs-CZ" sz="2000" dirty="0" smtClean="0">
                <a:cs typeface="Arial" panose="020B0604020202020204" pitchFamily="34" charset="0"/>
              </a:rPr>
              <a:t>Typy </a:t>
            </a:r>
            <a:r>
              <a:rPr lang="cs-CZ" sz="2000" dirty="0">
                <a:cs typeface="Arial" panose="020B0604020202020204" pitchFamily="34" charset="0"/>
              </a:rPr>
              <a:t>chyb</a:t>
            </a:r>
          </a:p>
          <a:p>
            <a:pPr marL="720000" lvl="2" indent="-216000">
              <a:spcAft>
                <a:spcPts val="1000"/>
              </a:spcAft>
              <a:buFont typeface="Wingdings" pitchFamily="2" charset="2"/>
              <a:buChar char="§"/>
            </a:pPr>
            <a:r>
              <a:rPr lang="cs-CZ" sz="1500" dirty="0">
                <a:solidFill>
                  <a:schemeClr val="accent3"/>
                </a:solidFill>
                <a:cs typeface="Arial" panose="020B0604020202020204" pitchFamily="34" charset="0"/>
              </a:rPr>
              <a:t>z migrace</a:t>
            </a:r>
          </a:p>
          <a:p>
            <a:pPr marL="720000" lvl="2" indent="-216000">
              <a:spcAft>
                <a:spcPts val="1000"/>
              </a:spcAft>
              <a:buFont typeface="Wingdings" pitchFamily="2" charset="2"/>
              <a:buChar char="§"/>
            </a:pPr>
            <a:r>
              <a:rPr lang="cs-CZ" sz="1500" dirty="0">
                <a:solidFill>
                  <a:schemeClr val="accent3"/>
                </a:solidFill>
                <a:cs typeface="Arial" panose="020B0604020202020204" pitchFamily="34" charset="0"/>
              </a:rPr>
              <a:t>z chybné editace editorů</a:t>
            </a:r>
          </a:p>
        </p:txBody>
      </p:sp>
      <p:pic>
        <p:nvPicPr>
          <p:cNvPr id="2" name="Obrázek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6075" y="567120"/>
            <a:ext cx="11364911" cy="5963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63095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1999E5-F046-4F26-4524-06E202ACC4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Nadpis 1">
            <a:extLst>
              <a:ext uri="{FF2B5EF4-FFF2-40B4-BE49-F238E27FC236}">
                <a16:creationId xmlns:a16="http://schemas.microsoft.com/office/drawing/2014/main" id="{94B7BC63-2FB5-BE1D-38A3-B01DDDFBED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4000" y="619932"/>
            <a:ext cx="9900000" cy="594000"/>
          </a:xfrm>
        </p:spPr>
        <p:txBody>
          <a:bodyPr/>
          <a:lstStyle/>
          <a:p>
            <a:r>
              <a:rPr lang="cs-CZ" dirty="0"/>
              <a:t>Chybějící definiční bod u SO/AM</a:t>
            </a:r>
            <a:endParaRPr lang="cs-CZ" noProof="0" dirty="0"/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CEE16304-641A-CAB7-A07F-757CBB6C9C43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1CF5A12E-3DFE-4C3E-9036-7893F29C52C1}" type="slidenum">
              <a:rPr lang="cs-CZ" smtClean="0"/>
              <a:pPr/>
              <a:t>4</a:t>
            </a:fld>
            <a:endParaRPr lang="cs-CZ" dirty="0"/>
          </a:p>
        </p:txBody>
      </p:sp>
      <p:pic>
        <p:nvPicPr>
          <p:cNvPr id="3" name="Obrázek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448642"/>
            <a:ext cx="12192000" cy="5409358"/>
          </a:xfrm>
          <a:prstGeom prst="rect">
            <a:avLst/>
          </a:prstGeom>
        </p:spPr>
      </p:pic>
      <p:sp>
        <p:nvSpPr>
          <p:cNvPr id="5" name="Obdélník 4"/>
          <p:cNvSpPr/>
          <p:nvPr/>
        </p:nvSpPr>
        <p:spPr>
          <a:xfrm>
            <a:off x="0" y="3922005"/>
            <a:ext cx="11788048" cy="231354"/>
          </a:xfrm>
          <a:prstGeom prst="rect">
            <a:avLst/>
          </a:prstGeom>
          <a:noFill/>
          <a:ln w="38100">
            <a:solidFill>
              <a:schemeClr val="accent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263525" indent="-263525" algn="l">
              <a:spcBef>
                <a:spcPts val="1000"/>
              </a:spcBef>
              <a:spcAft>
                <a:spcPts val="1000"/>
              </a:spcAft>
              <a:buFont typeface="Wingdings" panose="05000000000000000000" pitchFamily="2" charset="2"/>
              <a:buChar char="§"/>
            </a:pPr>
            <a:endParaRPr lang="cs-CZ" sz="2000" dirty="0" err="1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1442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1999E5-F046-4F26-4524-06E202ACC4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Nadpis 1">
            <a:extLst>
              <a:ext uri="{FF2B5EF4-FFF2-40B4-BE49-F238E27FC236}">
                <a16:creationId xmlns:a16="http://schemas.microsoft.com/office/drawing/2014/main" id="{94B7BC63-2FB5-BE1D-38A3-B01DDDFBED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4000" y="619932"/>
            <a:ext cx="9900000" cy="594000"/>
          </a:xfrm>
        </p:spPr>
        <p:txBody>
          <a:bodyPr/>
          <a:lstStyle/>
          <a:p>
            <a:r>
              <a:rPr lang="cs-CZ" dirty="0"/>
              <a:t>Chybějící definiční bod u SO/AM</a:t>
            </a:r>
            <a:endParaRPr lang="cs-CZ" noProof="0" dirty="0"/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CEE16304-641A-CAB7-A07F-757CBB6C9C43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1CF5A12E-3DFE-4C3E-9036-7893F29C52C1}" type="slidenum">
              <a:rPr lang="cs-CZ" smtClean="0"/>
              <a:pPr/>
              <a:t>5</a:t>
            </a:fld>
            <a:endParaRPr lang="cs-CZ" dirty="0"/>
          </a:p>
        </p:txBody>
      </p:sp>
      <p:sp>
        <p:nvSpPr>
          <p:cNvPr id="6" name="Obdélník 5"/>
          <p:cNvSpPr/>
          <p:nvPr/>
        </p:nvSpPr>
        <p:spPr>
          <a:xfrm>
            <a:off x="588305" y="1448642"/>
            <a:ext cx="10674781" cy="37087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8000" indent="-288000">
              <a:spcBef>
                <a:spcPts val="1000"/>
              </a:spcBef>
              <a:spcAft>
                <a:spcPts val="1000"/>
              </a:spcAft>
              <a:buFont typeface="Wingdings" pitchFamily="2" charset="2"/>
              <a:buChar char="§"/>
            </a:pPr>
            <a:r>
              <a:rPr lang="cs-CZ" sz="2000" dirty="0" smtClean="0">
                <a:cs typeface="Arial" panose="020B0604020202020204" pitchFamily="34" charset="0"/>
              </a:rPr>
              <a:t>Kontrola zobrazuje SO/AM bez DB</a:t>
            </a:r>
          </a:p>
          <a:p>
            <a:pPr marL="288000" indent="-288000">
              <a:spcBef>
                <a:spcPts val="1000"/>
              </a:spcBef>
              <a:spcAft>
                <a:spcPts val="1000"/>
              </a:spcAft>
              <a:buFont typeface="Wingdings" pitchFamily="2" charset="2"/>
              <a:buChar char="§"/>
            </a:pPr>
            <a:r>
              <a:rPr lang="cs-CZ" sz="2000" dirty="0" smtClean="0">
                <a:cs typeface="Arial" panose="020B0604020202020204" pitchFamily="34" charset="0"/>
              </a:rPr>
              <a:t>V primární řadě jde pouze o doplnění definičního bodu, můžou ale chybět i další atributy</a:t>
            </a:r>
          </a:p>
          <a:p>
            <a:pPr marL="745200" lvl="1" indent="-288000">
              <a:spcBef>
                <a:spcPts val="1000"/>
              </a:spcBef>
              <a:spcAft>
                <a:spcPts val="1000"/>
              </a:spcAft>
              <a:buFont typeface="Wingdings" pitchFamily="2" charset="2"/>
              <a:buChar char="§"/>
            </a:pPr>
            <a:r>
              <a:rPr lang="cs-CZ" sz="2000" dirty="0" smtClean="0">
                <a:solidFill>
                  <a:schemeClr val="accent3"/>
                </a:solidFill>
                <a:cs typeface="Arial" panose="020B0604020202020204" pitchFamily="34" charset="0"/>
              </a:rPr>
              <a:t>Parcela</a:t>
            </a:r>
          </a:p>
          <a:p>
            <a:pPr marL="745200" lvl="1" indent="-288000">
              <a:spcBef>
                <a:spcPts val="1000"/>
              </a:spcBef>
              <a:spcAft>
                <a:spcPts val="1000"/>
              </a:spcAft>
              <a:buFont typeface="Wingdings" pitchFamily="2" charset="2"/>
              <a:buChar char="§"/>
            </a:pPr>
            <a:r>
              <a:rPr lang="cs-CZ" sz="2000" dirty="0" smtClean="0">
                <a:solidFill>
                  <a:schemeClr val="accent3"/>
                </a:solidFill>
                <a:cs typeface="Arial" panose="020B0604020202020204" pitchFamily="34" charset="0"/>
              </a:rPr>
              <a:t>Způsob využití</a:t>
            </a:r>
          </a:p>
          <a:p>
            <a:pPr marL="288000" indent="-288000">
              <a:spcBef>
                <a:spcPts val="1000"/>
              </a:spcBef>
              <a:spcAft>
                <a:spcPts val="1000"/>
              </a:spcAft>
              <a:buFont typeface="Wingdings" pitchFamily="2" charset="2"/>
              <a:buChar char="§"/>
            </a:pPr>
            <a:r>
              <a:rPr lang="cs-CZ" sz="2000" dirty="0">
                <a:solidFill>
                  <a:schemeClr val="accent3"/>
                </a:solidFill>
                <a:cs typeface="Arial" panose="020B0604020202020204" pitchFamily="34" charset="0"/>
              </a:rPr>
              <a:t>Nápověda</a:t>
            </a:r>
            <a:r>
              <a:rPr lang="cs-CZ" sz="2000" dirty="0">
                <a:cs typeface="Arial" panose="020B0604020202020204" pitchFamily="34" charset="0"/>
              </a:rPr>
              <a:t> - </a:t>
            </a:r>
            <a:r>
              <a:rPr lang="cs-CZ" sz="2000" dirty="0">
                <a:solidFill>
                  <a:schemeClr val="accent3"/>
                </a:solidFill>
                <a:cs typeface="Arial" panose="020B0604020202020204" pitchFamily="34" charset="0"/>
                <a:hlinkClick r:id="rId3"/>
              </a:rPr>
              <a:t>https://</a:t>
            </a:r>
            <a:r>
              <a:rPr lang="cs-CZ" sz="2000" dirty="0" smtClean="0">
                <a:solidFill>
                  <a:schemeClr val="accent3"/>
                </a:solidFill>
                <a:cs typeface="Arial" panose="020B0604020202020204" pitchFamily="34" charset="0"/>
                <a:hlinkClick r:id="rId3"/>
              </a:rPr>
              <a:t>isui.cuzk.gov.cz/help/topics/opravy-2.htm</a:t>
            </a:r>
            <a:r>
              <a:rPr lang="cs-CZ" sz="2000" dirty="0" smtClean="0">
                <a:solidFill>
                  <a:schemeClr val="accent3"/>
                </a:solidFill>
                <a:cs typeface="Arial" panose="020B0604020202020204" pitchFamily="34" charset="0"/>
              </a:rPr>
              <a:t> </a:t>
            </a:r>
            <a:endParaRPr lang="cs-CZ" sz="2000" dirty="0">
              <a:solidFill>
                <a:schemeClr val="accent3"/>
              </a:solidFill>
              <a:cs typeface="Arial" panose="020B0604020202020204" pitchFamily="34" charset="0"/>
            </a:endParaRPr>
          </a:p>
          <a:p>
            <a:pPr marL="288000" indent="-288000">
              <a:spcBef>
                <a:spcPts val="1000"/>
              </a:spcBef>
              <a:spcAft>
                <a:spcPts val="1000"/>
              </a:spcAft>
              <a:buFont typeface="Wingdings" pitchFamily="2" charset="2"/>
              <a:buChar char="§"/>
            </a:pPr>
            <a:endParaRPr lang="cs-CZ" sz="2000" dirty="0" smtClean="0">
              <a:solidFill>
                <a:schemeClr val="accent3"/>
              </a:solidFill>
              <a:cs typeface="Arial" panose="020B0604020202020204" pitchFamily="34" charset="0"/>
            </a:endParaRPr>
          </a:p>
          <a:p>
            <a:pPr marL="288000" indent="-288000">
              <a:spcBef>
                <a:spcPts val="1000"/>
              </a:spcBef>
              <a:spcAft>
                <a:spcPts val="1000"/>
              </a:spcAft>
              <a:buFont typeface="Wingdings" pitchFamily="2" charset="2"/>
              <a:buChar char="§"/>
            </a:pPr>
            <a:endParaRPr lang="cs-CZ" sz="1500" dirty="0">
              <a:solidFill>
                <a:schemeClr val="accent3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9578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1999E5-F046-4F26-4524-06E202ACC4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Nadpis 1">
            <a:extLst>
              <a:ext uri="{FF2B5EF4-FFF2-40B4-BE49-F238E27FC236}">
                <a16:creationId xmlns:a16="http://schemas.microsoft.com/office/drawing/2014/main" id="{94B7BC63-2FB5-BE1D-38A3-B01DDDFBED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4000" y="619932"/>
            <a:ext cx="9900000" cy="594000"/>
          </a:xfrm>
        </p:spPr>
        <p:txBody>
          <a:bodyPr/>
          <a:lstStyle/>
          <a:p>
            <a:r>
              <a:rPr lang="cs-CZ" noProof="0" dirty="0" smtClean="0"/>
              <a:t>Chybějící </a:t>
            </a:r>
            <a:r>
              <a:rPr lang="cs-CZ" dirty="0" smtClean="0"/>
              <a:t>definiční bod </a:t>
            </a:r>
            <a:r>
              <a:rPr lang="cs-CZ" noProof="0" dirty="0" smtClean="0"/>
              <a:t>u SO/AM</a:t>
            </a:r>
            <a:endParaRPr lang="cs-CZ" noProof="0" dirty="0"/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CEE16304-641A-CAB7-A07F-757CBB6C9C43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1CF5A12E-3DFE-4C3E-9036-7893F29C52C1}" type="slidenum">
              <a:rPr lang="cs-CZ" smtClean="0"/>
              <a:pPr/>
              <a:t>6</a:t>
            </a:fld>
            <a:endParaRPr lang="cs-CZ" dirty="0"/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2928473718"/>
              </p:ext>
            </p:extLst>
          </p:nvPr>
        </p:nvGraphicFramePr>
        <p:xfrm>
          <a:off x="469014" y="1007717"/>
          <a:ext cx="11279963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cxnSp>
        <p:nvCxnSpPr>
          <p:cNvPr id="11" name="Pravoúhlá spojnice 10"/>
          <p:cNvCxnSpPr/>
          <p:nvPr/>
        </p:nvCxnSpPr>
        <p:spPr>
          <a:xfrm rot="10800000">
            <a:off x="9611833" y="2817629"/>
            <a:ext cx="1233378" cy="287081"/>
          </a:xfrm>
          <a:prstGeom prst="bentConnector3">
            <a:avLst>
              <a:gd name="adj1" fmla="val 862"/>
            </a:avLst>
          </a:prstGeom>
          <a:ln w="28575">
            <a:solidFill>
              <a:srgbClr val="00B05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9" name="Pravoúhlá spojnice 18"/>
          <p:cNvCxnSpPr/>
          <p:nvPr/>
        </p:nvCxnSpPr>
        <p:spPr>
          <a:xfrm rot="10800000">
            <a:off x="5316279" y="4082902"/>
            <a:ext cx="4646428" cy="180754"/>
          </a:xfrm>
          <a:prstGeom prst="bentConnector3">
            <a:avLst>
              <a:gd name="adj1" fmla="val 50000"/>
            </a:avLst>
          </a:prstGeom>
          <a:ln w="28575">
            <a:solidFill>
              <a:srgbClr val="00B05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21" name="TextovéPole 20"/>
          <p:cNvSpPr txBox="1"/>
          <p:nvPr/>
        </p:nvSpPr>
        <p:spPr>
          <a:xfrm>
            <a:off x="469014" y="6145645"/>
            <a:ext cx="865653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Bef>
                <a:spcPts val="1000"/>
              </a:spcBef>
              <a:spcAft>
                <a:spcPts val="1000"/>
              </a:spcAft>
              <a:buSzPct val="100000"/>
            </a:pPr>
            <a:r>
              <a:rPr lang="cs-CZ" sz="2000" dirty="0">
                <a:latin typeface="Arial" panose="020B0604020202020204" pitchFamily="34" charset="0"/>
                <a:cs typeface="Arial" panose="020B0604020202020204" pitchFamily="34" charset="0"/>
              </a:rPr>
              <a:t>Příklad – Havířov - </a:t>
            </a:r>
            <a:r>
              <a:rPr lang="cs-CZ" sz="2000" dirty="0">
                <a:latin typeface="Arial" panose="020B0604020202020204" pitchFamily="34" charset="0"/>
                <a:cs typeface="Arial" panose="020B0604020202020204" pitchFamily="34" charset="0"/>
                <a:hlinkClick r:id="rId8"/>
              </a:rPr>
              <a:t>https://</a:t>
            </a:r>
            <a:r>
              <a:rPr lang="cs-CZ" sz="2000" dirty="0" smtClean="0">
                <a:latin typeface="Arial" panose="020B0604020202020204" pitchFamily="34" charset="0"/>
                <a:cs typeface="Arial" panose="020B0604020202020204" pitchFamily="34" charset="0"/>
                <a:hlinkClick r:id="rId8"/>
              </a:rPr>
              <a:t>vdp.cuzk.cz/vdp/ruian/stavebniobjekty/50784455</a:t>
            </a:r>
            <a:r>
              <a:rPr lang="cs-CZ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22" name="Obdélník 21"/>
          <p:cNvSpPr/>
          <p:nvPr/>
        </p:nvSpPr>
        <p:spPr>
          <a:xfrm>
            <a:off x="999461" y="1590491"/>
            <a:ext cx="2179674" cy="4178595"/>
          </a:xfrm>
          <a:prstGeom prst="rect">
            <a:avLst/>
          </a:prstGeom>
          <a:solidFill>
            <a:srgbClr val="0C1838"/>
          </a:solidFill>
          <a:ln>
            <a:solidFill>
              <a:srgbClr val="0C183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3525" indent="-263525" algn="l">
              <a:spcBef>
                <a:spcPts val="1000"/>
              </a:spcBef>
              <a:spcAft>
                <a:spcPts val="1000"/>
              </a:spcAft>
              <a:buFont typeface="Wingdings" panose="05000000000000000000" pitchFamily="2" charset="2"/>
              <a:buChar char="§"/>
            </a:pPr>
            <a:endParaRPr lang="cs-CZ" sz="2000" dirty="0" err="1" smtClean="0">
              <a:solidFill>
                <a:schemeClr val="tx1"/>
              </a:solidFill>
            </a:endParaRPr>
          </a:p>
        </p:txBody>
      </p:sp>
      <p:sp>
        <p:nvSpPr>
          <p:cNvPr id="24" name="Obdélník 23"/>
          <p:cNvSpPr/>
          <p:nvPr/>
        </p:nvSpPr>
        <p:spPr>
          <a:xfrm>
            <a:off x="3179135" y="1537225"/>
            <a:ext cx="2137144" cy="4178595"/>
          </a:xfrm>
          <a:prstGeom prst="rect">
            <a:avLst/>
          </a:prstGeom>
          <a:solidFill>
            <a:srgbClr val="0C1838"/>
          </a:solidFill>
          <a:ln>
            <a:solidFill>
              <a:srgbClr val="0C183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3525" indent="-263525" algn="l">
              <a:spcBef>
                <a:spcPts val="1000"/>
              </a:spcBef>
              <a:spcAft>
                <a:spcPts val="1000"/>
              </a:spcAft>
              <a:buFont typeface="Wingdings" panose="05000000000000000000" pitchFamily="2" charset="2"/>
              <a:buChar char="§"/>
            </a:pPr>
            <a:endParaRPr lang="cs-CZ" sz="2000" dirty="0" err="1" smtClean="0">
              <a:solidFill>
                <a:schemeClr val="tx1"/>
              </a:solidFill>
            </a:endParaRPr>
          </a:p>
        </p:txBody>
      </p:sp>
      <p:sp>
        <p:nvSpPr>
          <p:cNvPr id="25" name="Obdélník 24"/>
          <p:cNvSpPr/>
          <p:nvPr/>
        </p:nvSpPr>
        <p:spPr>
          <a:xfrm rot="16200000">
            <a:off x="6581554" y="2749034"/>
            <a:ext cx="1892595" cy="4423144"/>
          </a:xfrm>
          <a:prstGeom prst="rect">
            <a:avLst/>
          </a:prstGeom>
          <a:solidFill>
            <a:srgbClr val="0C1838"/>
          </a:solidFill>
          <a:ln>
            <a:solidFill>
              <a:srgbClr val="0C183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3525" indent="-263525" algn="l">
              <a:spcBef>
                <a:spcPts val="1000"/>
              </a:spcBef>
              <a:spcAft>
                <a:spcPts val="1000"/>
              </a:spcAft>
              <a:buFont typeface="Wingdings" panose="05000000000000000000" pitchFamily="2" charset="2"/>
              <a:buChar char="§"/>
            </a:pPr>
            <a:endParaRPr lang="cs-CZ" sz="2000" dirty="0" err="1" smtClean="0">
              <a:solidFill>
                <a:schemeClr val="tx1"/>
              </a:solidFill>
            </a:endParaRPr>
          </a:p>
        </p:txBody>
      </p:sp>
      <p:sp>
        <p:nvSpPr>
          <p:cNvPr id="26" name="Obdélník 25"/>
          <p:cNvSpPr/>
          <p:nvPr/>
        </p:nvSpPr>
        <p:spPr>
          <a:xfrm>
            <a:off x="9739424" y="4173279"/>
            <a:ext cx="223283" cy="611372"/>
          </a:xfrm>
          <a:prstGeom prst="rect">
            <a:avLst/>
          </a:prstGeom>
          <a:solidFill>
            <a:srgbClr val="0C1838"/>
          </a:solidFill>
          <a:ln>
            <a:solidFill>
              <a:srgbClr val="0C183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3525" indent="-263525" algn="l">
              <a:spcBef>
                <a:spcPts val="1000"/>
              </a:spcBef>
              <a:spcAft>
                <a:spcPts val="1000"/>
              </a:spcAft>
              <a:buFont typeface="Wingdings" panose="05000000000000000000" pitchFamily="2" charset="2"/>
              <a:buChar char="§"/>
            </a:pPr>
            <a:endParaRPr lang="cs-CZ" sz="2000" dirty="0" err="1" smtClean="0">
              <a:solidFill>
                <a:schemeClr val="tx1"/>
              </a:solidFill>
            </a:endParaRPr>
          </a:p>
        </p:txBody>
      </p:sp>
      <p:sp>
        <p:nvSpPr>
          <p:cNvPr id="27" name="Obdélník 26"/>
          <p:cNvSpPr/>
          <p:nvPr/>
        </p:nvSpPr>
        <p:spPr>
          <a:xfrm>
            <a:off x="5316279" y="1452673"/>
            <a:ext cx="2137144" cy="2561635"/>
          </a:xfrm>
          <a:prstGeom prst="rect">
            <a:avLst/>
          </a:prstGeom>
          <a:solidFill>
            <a:srgbClr val="0C1838"/>
          </a:solidFill>
          <a:ln>
            <a:solidFill>
              <a:srgbClr val="0C183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3525" indent="-263525" algn="l">
              <a:spcBef>
                <a:spcPts val="1000"/>
              </a:spcBef>
              <a:spcAft>
                <a:spcPts val="1000"/>
              </a:spcAft>
              <a:buFont typeface="Wingdings" panose="05000000000000000000" pitchFamily="2" charset="2"/>
              <a:buChar char="§"/>
            </a:pPr>
            <a:endParaRPr lang="cs-CZ" sz="2000" dirty="0" err="1" smtClean="0">
              <a:solidFill>
                <a:schemeClr val="tx1"/>
              </a:solidFill>
            </a:endParaRPr>
          </a:p>
        </p:txBody>
      </p:sp>
      <p:sp>
        <p:nvSpPr>
          <p:cNvPr id="28" name="Obdélník 27"/>
          <p:cNvSpPr/>
          <p:nvPr/>
        </p:nvSpPr>
        <p:spPr>
          <a:xfrm>
            <a:off x="7453423" y="1978276"/>
            <a:ext cx="2147777" cy="2412591"/>
          </a:xfrm>
          <a:prstGeom prst="rect">
            <a:avLst/>
          </a:prstGeom>
          <a:solidFill>
            <a:srgbClr val="0C1838"/>
          </a:solidFill>
          <a:ln>
            <a:solidFill>
              <a:srgbClr val="0C183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3525" indent="-263525" algn="l">
              <a:spcBef>
                <a:spcPts val="1000"/>
              </a:spcBef>
              <a:spcAft>
                <a:spcPts val="1000"/>
              </a:spcAft>
              <a:buFont typeface="Wingdings" panose="05000000000000000000" pitchFamily="2" charset="2"/>
              <a:buChar char="§"/>
            </a:pPr>
            <a:endParaRPr lang="cs-CZ" sz="2000" dirty="0" err="1" smtClean="0">
              <a:solidFill>
                <a:schemeClr val="tx1"/>
              </a:solidFill>
            </a:endParaRPr>
          </a:p>
        </p:txBody>
      </p:sp>
      <p:sp>
        <p:nvSpPr>
          <p:cNvPr id="29" name="Obdélník 28"/>
          <p:cNvSpPr/>
          <p:nvPr/>
        </p:nvSpPr>
        <p:spPr>
          <a:xfrm>
            <a:off x="9611833" y="3104710"/>
            <a:ext cx="2402958" cy="1227540"/>
          </a:xfrm>
          <a:prstGeom prst="rect">
            <a:avLst/>
          </a:prstGeom>
          <a:solidFill>
            <a:srgbClr val="0C1838"/>
          </a:solidFill>
          <a:ln>
            <a:solidFill>
              <a:srgbClr val="0C183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3525" indent="-263525" algn="l">
              <a:spcBef>
                <a:spcPts val="1000"/>
              </a:spcBef>
              <a:spcAft>
                <a:spcPts val="1000"/>
              </a:spcAft>
              <a:buFont typeface="Wingdings" panose="05000000000000000000" pitchFamily="2" charset="2"/>
              <a:buChar char="§"/>
            </a:pPr>
            <a:endParaRPr lang="cs-CZ" sz="2000" dirty="0" err="1" smtClean="0">
              <a:solidFill>
                <a:schemeClr val="tx1"/>
              </a:solidFill>
            </a:endParaRPr>
          </a:p>
        </p:txBody>
      </p:sp>
      <p:sp>
        <p:nvSpPr>
          <p:cNvPr id="30" name="Obdélník 29"/>
          <p:cNvSpPr/>
          <p:nvPr/>
        </p:nvSpPr>
        <p:spPr>
          <a:xfrm>
            <a:off x="9611833" y="2468535"/>
            <a:ext cx="1679944" cy="636175"/>
          </a:xfrm>
          <a:prstGeom prst="rect">
            <a:avLst/>
          </a:prstGeom>
          <a:solidFill>
            <a:srgbClr val="0C1838"/>
          </a:solidFill>
          <a:ln>
            <a:solidFill>
              <a:srgbClr val="0C183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3525" indent="-263525" algn="l">
              <a:spcBef>
                <a:spcPts val="1000"/>
              </a:spcBef>
              <a:spcAft>
                <a:spcPts val="1000"/>
              </a:spcAft>
              <a:buFont typeface="Wingdings" panose="05000000000000000000" pitchFamily="2" charset="2"/>
              <a:buChar char="§"/>
            </a:pPr>
            <a:endParaRPr lang="cs-CZ" sz="2000" dirty="0" err="1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8454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1999E5-F046-4F26-4524-06E202ACC4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Nadpis 1">
            <a:extLst>
              <a:ext uri="{FF2B5EF4-FFF2-40B4-BE49-F238E27FC236}">
                <a16:creationId xmlns:a16="http://schemas.microsoft.com/office/drawing/2014/main" id="{94B7BC63-2FB5-BE1D-38A3-B01DDDFBED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4000" y="619932"/>
            <a:ext cx="9900000" cy="594000"/>
          </a:xfrm>
        </p:spPr>
        <p:txBody>
          <a:bodyPr/>
          <a:lstStyle/>
          <a:p>
            <a:r>
              <a:rPr lang="cs-CZ" dirty="0"/>
              <a:t>Chybějící </a:t>
            </a:r>
            <a:r>
              <a:rPr lang="cs-CZ" dirty="0" smtClean="0"/>
              <a:t>parcela u SO</a:t>
            </a:r>
            <a:endParaRPr lang="cs-CZ" noProof="0" dirty="0"/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CEE16304-641A-CAB7-A07F-757CBB6C9C43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1CF5A12E-3DFE-4C3E-9036-7893F29C52C1}" type="slidenum">
              <a:rPr lang="cs-CZ" smtClean="0"/>
              <a:pPr/>
              <a:t>7</a:t>
            </a:fld>
            <a:endParaRPr lang="cs-CZ" dirty="0"/>
          </a:p>
        </p:txBody>
      </p:sp>
      <p:pic>
        <p:nvPicPr>
          <p:cNvPr id="2" name="Obrázek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2078" y="1710082"/>
            <a:ext cx="11547843" cy="5147918"/>
          </a:xfrm>
          <a:prstGeom prst="rect">
            <a:avLst/>
          </a:prstGeom>
        </p:spPr>
      </p:pic>
      <p:sp>
        <p:nvSpPr>
          <p:cNvPr id="5" name="Obdélník 4"/>
          <p:cNvSpPr/>
          <p:nvPr/>
        </p:nvSpPr>
        <p:spPr>
          <a:xfrm>
            <a:off x="322078" y="4825914"/>
            <a:ext cx="11419979" cy="210543"/>
          </a:xfrm>
          <a:prstGeom prst="rect">
            <a:avLst/>
          </a:prstGeom>
          <a:noFill/>
          <a:ln w="38100">
            <a:solidFill>
              <a:schemeClr val="accent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263525" indent="-263525" algn="l">
              <a:spcBef>
                <a:spcPts val="1000"/>
              </a:spcBef>
              <a:spcAft>
                <a:spcPts val="1000"/>
              </a:spcAft>
              <a:buFont typeface="Wingdings" panose="05000000000000000000" pitchFamily="2" charset="2"/>
              <a:buChar char="§"/>
            </a:pPr>
            <a:endParaRPr lang="cs-CZ" sz="2000" dirty="0" err="1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5560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1999E5-F046-4F26-4524-06E202ACC4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Nadpis 1">
            <a:extLst>
              <a:ext uri="{FF2B5EF4-FFF2-40B4-BE49-F238E27FC236}">
                <a16:creationId xmlns:a16="http://schemas.microsoft.com/office/drawing/2014/main" id="{94B7BC63-2FB5-BE1D-38A3-B01DDDFBED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4000" y="619932"/>
            <a:ext cx="9900000" cy="594000"/>
          </a:xfrm>
        </p:spPr>
        <p:txBody>
          <a:bodyPr/>
          <a:lstStyle/>
          <a:p>
            <a:r>
              <a:rPr lang="cs-CZ" dirty="0"/>
              <a:t>Chybějící </a:t>
            </a:r>
            <a:r>
              <a:rPr lang="cs-CZ" dirty="0" smtClean="0"/>
              <a:t>parcela u SO</a:t>
            </a:r>
            <a:endParaRPr lang="cs-CZ" noProof="0" dirty="0"/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CEE16304-641A-CAB7-A07F-757CBB6C9C43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1CF5A12E-3DFE-4C3E-9036-7893F29C52C1}" type="slidenum">
              <a:rPr lang="cs-CZ" smtClean="0"/>
              <a:pPr/>
              <a:t>8</a:t>
            </a:fld>
            <a:endParaRPr lang="cs-CZ" dirty="0"/>
          </a:p>
        </p:txBody>
      </p:sp>
      <p:sp>
        <p:nvSpPr>
          <p:cNvPr id="6" name="Obdélník 5"/>
          <p:cNvSpPr/>
          <p:nvPr/>
        </p:nvSpPr>
        <p:spPr>
          <a:xfrm>
            <a:off x="588305" y="1448642"/>
            <a:ext cx="10674781" cy="45807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8000" indent="-288000">
              <a:spcBef>
                <a:spcPts val="1000"/>
              </a:spcBef>
              <a:spcAft>
                <a:spcPts val="1000"/>
              </a:spcAft>
              <a:buFont typeface="Wingdings" pitchFamily="2" charset="2"/>
              <a:buChar char="§"/>
            </a:pPr>
            <a:r>
              <a:rPr lang="cs-CZ" sz="2000" dirty="0" smtClean="0">
                <a:cs typeface="Arial" panose="020B0604020202020204" pitchFamily="34" charset="0"/>
              </a:rPr>
              <a:t>Zobrazeny SO bez parcely, příp. s parcelou v minulosti</a:t>
            </a:r>
          </a:p>
          <a:p>
            <a:pPr marL="288000" indent="-288000">
              <a:spcBef>
                <a:spcPts val="1000"/>
              </a:spcBef>
              <a:spcAft>
                <a:spcPts val="1000"/>
              </a:spcAft>
              <a:buFont typeface="Wingdings" pitchFamily="2" charset="2"/>
              <a:buChar char="§"/>
            </a:pPr>
            <a:r>
              <a:rPr lang="cs-CZ" sz="2000" dirty="0" smtClean="0">
                <a:cs typeface="Arial" panose="020B0604020202020204" pitchFamily="34" charset="0"/>
              </a:rPr>
              <a:t>Nejčastější případ je pokud je původní parcela uvedená s příznakem </a:t>
            </a:r>
            <a:r>
              <a:rPr lang="en-US" sz="2000" dirty="0" smtClean="0">
                <a:cs typeface="Arial" panose="020B0604020202020204" pitchFamily="34" charset="0"/>
              </a:rPr>
              <a:t>[M]</a:t>
            </a:r>
            <a:r>
              <a:rPr lang="cs-CZ" sz="2000" dirty="0" smtClean="0">
                <a:cs typeface="Arial" panose="020B0604020202020204" pitchFamily="34" charset="0"/>
              </a:rPr>
              <a:t> </a:t>
            </a:r>
            <a:r>
              <a:rPr lang="en-US" sz="2000" dirty="0" smtClean="0">
                <a:cs typeface="Arial" panose="020B0604020202020204" pitchFamily="34" charset="0"/>
              </a:rPr>
              <a:t> </a:t>
            </a:r>
            <a:r>
              <a:rPr lang="cs-CZ" sz="2000" dirty="0" smtClean="0">
                <a:cs typeface="Arial" panose="020B0604020202020204" pitchFamily="34" charset="0"/>
              </a:rPr>
              <a:t>(minulost – zrušena)</a:t>
            </a:r>
          </a:p>
          <a:p>
            <a:pPr marL="288000" indent="-288000">
              <a:spcBef>
                <a:spcPts val="1000"/>
              </a:spcBef>
              <a:spcAft>
                <a:spcPts val="1000"/>
              </a:spcAft>
              <a:buFont typeface="Wingdings" pitchFamily="2" charset="2"/>
              <a:buChar char="§"/>
            </a:pPr>
            <a:endParaRPr lang="cs-CZ" sz="2000" dirty="0">
              <a:cs typeface="Arial" panose="020B0604020202020204" pitchFamily="34" charset="0"/>
            </a:endParaRPr>
          </a:p>
          <a:p>
            <a:pPr marL="288000" indent="-288000">
              <a:spcBef>
                <a:spcPts val="1000"/>
              </a:spcBef>
              <a:spcAft>
                <a:spcPts val="1000"/>
              </a:spcAft>
              <a:buFont typeface="Wingdings" pitchFamily="2" charset="2"/>
              <a:buChar char="§"/>
            </a:pPr>
            <a:endParaRPr lang="cs-CZ" sz="2000" dirty="0" smtClean="0">
              <a:cs typeface="Arial" panose="020B0604020202020204" pitchFamily="34" charset="0"/>
            </a:endParaRPr>
          </a:p>
          <a:p>
            <a:pPr marL="288000" indent="-288000">
              <a:spcBef>
                <a:spcPts val="1000"/>
              </a:spcBef>
              <a:spcAft>
                <a:spcPts val="1000"/>
              </a:spcAft>
              <a:buFont typeface="Wingdings" pitchFamily="2" charset="2"/>
              <a:buChar char="§"/>
            </a:pPr>
            <a:r>
              <a:rPr lang="cs-CZ" sz="2000" dirty="0">
                <a:cs typeface="Arial" panose="020B0604020202020204" pitchFamily="34" charset="0"/>
                <a:hlinkClick r:id="rId3"/>
              </a:rPr>
              <a:t>https://</a:t>
            </a:r>
            <a:r>
              <a:rPr lang="cs-CZ" sz="2000" dirty="0" smtClean="0">
                <a:cs typeface="Arial" panose="020B0604020202020204" pitchFamily="34" charset="0"/>
                <a:hlinkClick r:id="rId3"/>
              </a:rPr>
              <a:t>vdp.cuzk.gov.cz/vdp/ruian/stavebniobjekty/5896941</a:t>
            </a:r>
            <a:r>
              <a:rPr lang="cs-CZ" sz="2000" dirty="0" smtClean="0">
                <a:cs typeface="Arial" panose="020B0604020202020204" pitchFamily="34" charset="0"/>
              </a:rPr>
              <a:t> </a:t>
            </a:r>
          </a:p>
          <a:p>
            <a:pPr marL="288000" indent="-288000">
              <a:spcBef>
                <a:spcPts val="1000"/>
              </a:spcBef>
              <a:spcAft>
                <a:spcPts val="1000"/>
              </a:spcAft>
              <a:buFont typeface="Wingdings" pitchFamily="2" charset="2"/>
              <a:buChar char="§"/>
            </a:pPr>
            <a:r>
              <a:rPr lang="cs-CZ" sz="2000" dirty="0" smtClean="0">
                <a:cs typeface="Arial" panose="020B0604020202020204" pitchFamily="34" charset="0"/>
              </a:rPr>
              <a:t>Pokud průběžně řešíte reklamace, tyto chyby by se vám objevovat neměly</a:t>
            </a:r>
            <a:endParaRPr lang="cs-CZ" sz="2000" dirty="0">
              <a:cs typeface="Arial" panose="020B0604020202020204" pitchFamily="34" charset="0"/>
            </a:endParaRPr>
          </a:p>
          <a:p>
            <a:pPr marL="288000" indent="-288000">
              <a:spcBef>
                <a:spcPts val="1000"/>
              </a:spcBef>
              <a:spcAft>
                <a:spcPts val="1000"/>
              </a:spcAft>
              <a:buFont typeface="Wingdings" pitchFamily="2" charset="2"/>
              <a:buChar char="§"/>
            </a:pPr>
            <a:r>
              <a:rPr lang="cs-CZ" sz="2000" dirty="0">
                <a:solidFill>
                  <a:schemeClr val="accent3"/>
                </a:solidFill>
                <a:cs typeface="Arial" panose="020B0604020202020204" pitchFamily="34" charset="0"/>
              </a:rPr>
              <a:t>Nápověda </a:t>
            </a:r>
            <a:r>
              <a:rPr lang="cs-CZ" sz="2000" dirty="0">
                <a:cs typeface="Arial" panose="020B0604020202020204" pitchFamily="34" charset="0"/>
              </a:rPr>
              <a:t>- </a:t>
            </a:r>
            <a:r>
              <a:rPr lang="cs-CZ" sz="2000" dirty="0">
                <a:solidFill>
                  <a:schemeClr val="accent3"/>
                </a:solidFill>
                <a:cs typeface="Arial" panose="020B0604020202020204" pitchFamily="34" charset="0"/>
                <a:hlinkClick r:id="rId4"/>
              </a:rPr>
              <a:t>https://</a:t>
            </a:r>
            <a:r>
              <a:rPr lang="cs-CZ" sz="2000" dirty="0" smtClean="0">
                <a:solidFill>
                  <a:schemeClr val="accent3"/>
                </a:solidFill>
                <a:cs typeface="Arial" panose="020B0604020202020204" pitchFamily="34" charset="0"/>
                <a:hlinkClick r:id="rId4"/>
              </a:rPr>
              <a:t>isui.cuzk.gov.cz/help/topics/opravy-5.htm</a:t>
            </a:r>
            <a:r>
              <a:rPr lang="cs-CZ" sz="2000" dirty="0" smtClean="0">
                <a:solidFill>
                  <a:schemeClr val="accent3"/>
                </a:solidFill>
                <a:cs typeface="Arial" panose="020B0604020202020204" pitchFamily="34" charset="0"/>
              </a:rPr>
              <a:t> </a:t>
            </a:r>
          </a:p>
          <a:p>
            <a:pPr marL="288000" indent="-288000">
              <a:spcBef>
                <a:spcPts val="1000"/>
              </a:spcBef>
              <a:spcAft>
                <a:spcPts val="1000"/>
              </a:spcAft>
              <a:buFont typeface="Wingdings" pitchFamily="2" charset="2"/>
              <a:buChar char="§"/>
            </a:pPr>
            <a:endParaRPr lang="cs-CZ" sz="1500" dirty="0">
              <a:solidFill>
                <a:schemeClr val="accent3"/>
              </a:solidFill>
              <a:cs typeface="Arial" panose="020B0604020202020204" pitchFamily="34" charset="0"/>
            </a:endParaRPr>
          </a:p>
        </p:txBody>
      </p:sp>
      <p:pic>
        <p:nvPicPr>
          <p:cNvPr id="3" name="Obrázek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1362" y="2796772"/>
            <a:ext cx="11868537" cy="1005683"/>
          </a:xfrm>
          <a:prstGeom prst="rect">
            <a:avLst/>
          </a:prstGeom>
        </p:spPr>
      </p:pic>
      <p:sp>
        <p:nvSpPr>
          <p:cNvPr id="8" name="Obdélník 7"/>
          <p:cNvSpPr/>
          <p:nvPr/>
        </p:nvSpPr>
        <p:spPr>
          <a:xfrm>
            <a:off x="7321784" y="3577398"/>
            <a:ext cx="1828801" cy="225057"/>
          </a:xfrm>
          <a:prstGeom prst="rect">
            <a:avLst/>
          </a:prstGeom>
          <a:noFill/>
          <a:ln w="38100">
            <a:solidFill>
              <a:schemeClr val="accent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263525" indent="-263525" algn="l">
              <a:spcBef>
                <a:spcPts val="1000"/>
              </a:spcBef>
              <a:spcAft>
                <a:spcPts val="1000"/>
              </a:spcAft>
              <a:buFont typeface="Wingdings" panose="05000000000000000000" pitchFamily="2" charset="2"/>
              <a:buChar char="§"/>
            </a:pPr>
            <a:endParaRPr lang="cs-CZ" sz="2000" dirty="0" err="1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8675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1999E5-F046-4F26-4524-06E202ACC4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Nadpis 1">
            <a:extLst>
              <a:ext uri="{FF2B5EF4-FFF2-40B4-BE49-F238E27FC236}">
                <a16:creationId xmlns:a16="http://schemas.microsoft.com/office/drawing/2014/main" id="{94B7BC63-2FB5-BE1D-38A3-B01DDDFBED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4000" y="619932"/>
            <a:ext cx="9900000" cy="594000"/>
          </a:xfrm>
        </p:spPr>
        <p:txBody>
          <a:bodyPr/>
          <a:lstStyle/>
          <a:p>
            <a:r>
              <a:rPr lang="cs-CZ" noProof="0" dirty="0" smtClean="0"/>
              <a:t>Chybějící </a:t>
            </a:r>
            <a:r>
              <a:rPr lang="cs-CZ" dirty="0" smtClean="0"/>
              <a:t>parcela u SO</a:t>
            </a:r>
            <a:endParaRPr lang="cs-CZ" noProof="0" dirty="0"/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CEE16304-641A-CAB7-A07F-757CBB6C9C43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1CF5A12E-3DFE-4C3E-9036-7893F29C52C1}" type="slidenum">
              <a:rPr lang="cs-CZ" smtClean="0"/>
              <a:pPr/>
              <a:t>9</a:t>
            </a:fld>
            <a:endParaRPr lang="cs-CZ" dirty="0"/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1185485647"/>
              </p:ext>
            </p:extLst>
          </p:nvPr>
        </p:nvGraphicFramePr>
        <p:xfrm>
          <a:off x="469014" y="1007717"/>
          <a:ext cx="11279963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1" name="TextovéPole 20"/>
          <p:cNvSpPr txBox="1"/>
          <p:nvPr/>
        </p:nvSpPr>
        <p:spPr>
          <a:xfrm>
            <a:off x="469014" y="6145645"/>
            <a:ext cx="89228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Bef>
                <a:spcPts val="1000"/>
              </a:spcBef>
              <a:spcAft>
                <a:spcPts val="1000"/>
              </a:spcAft>
              <a:buSzPct val="100000"/>
            </a:pPr>
            <a:r>
              <a:rPr lang="cs-CZ" sz="2000" dirty="0">
                <a:latin typeface="Arial" panose="020B0604020202020204" pitchFamily="34" charset="0"/>
                <a:cs typeface="Arial" panose="020B0604020202020204" pitchFamily="34" charset="0"/>
              </a:rPr>
              <a:t>Příklad – </a:t>
            </a:r>
            <a:r>
              <a:rPr lang="cs-CZ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Beroun </a:t>
            </a:r>
            <a:r>
              <a:rPr lang="cs-CZ" sz="2000" dirty="0"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cs-CZ" sz="2000" dirty="0">
                <a:latin typeface="Arial" panose="020B0604020202020204" pitchFamily="34" charset="0"/>
                <a:cs typeface="Arial" panose="020B0604020202020204" pitchFamily="34" charset="0"/>
                <a:hlinkClick r:id="rId8"/>
              </a:rPr>
              <a:t>https://</a:t>
            </a:r>
            <a:r>
              <a:rPr lang="cs-CZ" sz="2000" dirty="0" smtClean="0">
                <a:latin typeface="Arial" panose="020B0604020202020204" pitchFamily="34" charset="0"/>
                <a:cs typeface="Arial" panose="020B0604020202020204" pitchFamily="34" charset="0"/>
                <a:hlinkClick r:id="rId8"/>
              </a:rPr>
              <a:t>vdp.cuzk.gov.cz/vdp/ruian/stavebniobjekty/5896941</a:t>
            </a:r>
            <a:r>
              <a:rPr lang="cs-CZ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cxnSp>
        <p:nvCxnSpPr>
          <p:cNvPr id="3" name="Pravoúhlá spojnice 2"/>
          <p:cNvCxnSpPr/>
          <p:nvPr/>
        </p:nvCxnSpPr>
        <p:spPr>
          <a:xfrm rot="10800000">
            <a:off x="5303520" y="4198620"/>
            <a:ext cx="4640580" cy="389477"/>
          </a:xfrm>
          <a:prstGeom prst="bentConnector3">
            <a:avLst>
              <a:gd name="adj1" fmla="val 50000"/>
            </a:avLst>
          </a:prstGeom>
          <a:ln w="28575">
            <a:solidFill>
              <a:srgbClr val="92D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Přímá spojnice 31"/>
          <p:cNvCxnSpPr/>
          <p:nvPr/>
        </p:nvCxnSpPr>
        <p:spPr>
          <a:xfrm flipH="1" flipV="1">
            <a:off x="10934700" y="2057400"/>
            <a:ext cx="15240" cy="731519"/>
          </a:xfrm>
          <a:prstGeom prst="line">
            <a:avLst/>
          </a:prstGeom>
          <a:ln w="28575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Přímá spojnice 33"/>
          <p:cNvCxnSpPr/>
          <p:nvPr/>
        </p:nvCxnSpPr>
        <p:spPr>
          <a:xfrm flipH="1">
            <a:off x="8770620" y="2057400"/>
            <a:ext cx="2179320" cy="0"/>
          </a:xfrm>
          <a:prstGeom prst="line">
            <a:avLst/>
          </a:prstGeom>
          <a:ln w="28575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Přímá spojnice se šipkou 35"/>
          <p:cNvCxnSpPr/>
          <p:nvPr/>
        </p:nvCxnSpPr>
        <p:spPr>
          <a:xfrm flipH="1">
            <a:off x="8770620" y="2057400"/>
            <a:ext cx="7620" cy="731520"/>
          </a:xfrm>
          <a:prstGeom prst="straightConnector1">
            <a:avLst/>
          </a:prstGeom>
          <a:ln w="28575">
            <a:solidFill>
              <a:srgbClr val="92D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ovéPole 37"/>
          <p:cNvSpPr txBox="1"/>
          <p:nvPr/>
        </p:nvSpPr>
        <p:spPr>
          <a:xfrm>
            <a:off x="8595350" y="1784357"/>
            <a:ext cx="252986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spcBef>
                <a:spcPts val="1000"/>
              </a:spcBef>
              <a:spcAft>
                <a:spcPts val="1000"/>
              </a:spcAft>
              <a:buSzPct val="100000"/>
            </a:pPr>
            <a:r>
              <a:rPr lang="cs-CZ" sz="1100" dirty="0" smtClean="0">
                <a:solidFill>
                  <a:srgbClr val="92D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Zápis na pozemkovou parcelu dle KN</a:t>
            </a:r>
          </a:p>
        </p:txBody>
      </p:sp>
      <p:sp>
        <p:nvSpPr>
          <p:cNvPr id="39" name="Obdélník 38"/>
          <p:cNvSpPr/>
          <p:nvPr/>
        </p:nvSpPr>
        <p:spPr>
          <a:xfrm>
            <a:off x="999461" y="1590491"/>
            <a:ext cx="2179674" cy="4178595"/>
          </a:xfrm>
          <a:prstGeom prst="rect">
            <a:avLst/>
          </a:prstGeom>
          <a:solidFill>
            <a:srgbClr val="0C1838"/>
          </a:solidFill>
          <a:ln>
            <a:solidFill>
              <a:srgbClr val="0C183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3525" indent="-263525" algn="l">
              <a:spcBef>
                <a:spcPts val="1000"/>
              </a:spcBef>
              <a:spcAft>
                <a:spcPts val="1000"/>
              </a:spcAft>
              <a:buFont typeface="Wingdings" panose="05000000000000000000" pitchFamily="2" charset="2"/>
              <a:buChar char="§"/>
            </a:pPr>
            <a:endParaRPr lang="cs-CZ" sz="2000" dirty="0" err="1" smtClean="0">
              <a:solidFill>
                <a:schemeClr val="tx1"/>
              </a:solidFill>
            </a:endParaRPr>
          </a:p>
        </p:txBody>
      </p:sp>
      <p:sp>
        <p:nvSpPr>
          <p:cNvPr id="40" name="Obdélník 39"/>
          <p:cNvSpPr/>
          <p:nvPr/>
        </p:nvSpPr>
        <p:spPr>
          <a:xfrm>
            <a:off x="3167528" y="1784358"/>
            <a:ext cx="2150436" cy="3223072"/>
          </a:xfrm>
          <a:prstGeom prst="rect">
            <a:avLst/>
          </a:prstGeom>
          <a:solidFill>
            <a:srgbClr val="0C1838"/>
          </a:solidFill>
          <a:ln>
            <a:solidFill>
              <a:srgbClr val="0C183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3525" indent="-263525" algn="l">
              <a:spcBef>
                <a:spcPts val="1000"/>
              </a:spcBef>
              <a:spcAft>
                <a:spcPts val="1000"/>
              </a:spcAft>
              <a:buFont typeface="Wingdings" panose="05000000000000000000" pitchFamily="2" charset="2"/>
              <a:buChar char="§"/>
            </a:pPr>
            <a:endParaRPr lang="cs-CZ" sz="2000" dirty="0" err="1" smtClean="0">
              <a:solidFill>
                <a:schemeClr val="tx1"/>
              </a:solidFill>
            </a:endParaRPr>
          </a:p>
        </p:txBody>
      </p:sp>
      <p:sp>
        <p:nvSpPr>
          <p:cNvPr id="41" name="Obdélník 40"/>
          <p:cNvSpPr/>
          <p:nvPr/>
        </p:nvSpPr>
        <p:spPr>
          <a:xfrm>
            <a:off x="5303520" y="1664986"/>
            <a:ext cx="2156823" cy="2290903"/>
          </a:xfrm>
          <a:prstGeom prst="rect">
            <a:avLst/>
          </a:prstGeom>
          <a:solidFill>
            <a:srgbClr val="0C1838"/>
          </a:solidFill>
          <a:ln>
            <a:solidFill>
              <a:srgbClr val="0C183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3525" indent="-263525" algn="l">
              <a:spcBef>
                <a:spcPts val="1000"/>
              </a:spcBef>
              <a:spcAft>
                <a:spcPts val="1000"/>
              </a:spcAft>
              <a:buFont typeface="Wingdings" panose="05000000000000000000" pitchFamily="2" charset="2"/>
              <a:buChar char="§"/>
            </a:pPr>
            <a:endParaRPr lang="cs-CZ" sz="2000" dirty="0" err="1" smtClean="0">
              <a:solidFill>
                <a:schemeClr val="tx1"/>
              </a:solidFill>
            </a:endParaRPr>
          </a:p>
        </p:txBody>
      </p:sp>
      <p:sp>
        <p:nvSpPr>
          <p:cNvPr id="42" name="Obdélník 41"/>
          <p:cNvSpPr/>
          <p:nvPr/>
        </p:nvSpPr>
        <p:spPr>
          <a:xfrm>
            <a:off x="7442349" y="2765905"/>
            <a:ext cx="2156823" cy="1309354"/>
          </a:xfrm>
          <a:prstGeom prst="rect">
            <a:avLst/>
          </a:prstGeom>
          <a:solidFill>
            <a:srgbClr val="0C1838"/>
          </a:solidFill>
          <a:ln>
            <a:solidFill>
              <a:srgbClr val="0C183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3525" indent="-263525" algn="l">
              <a:spcBef>
                <a:spcPts val="1000"/>
              </a:spcBef>
              <a:spcAft>
                <a:spcPts val="1000"/>
              </a:spcAft>
              <a:buFont typeface="Wingdings" panose="05000000000000000000" pitchFamily="2" charset="2"/>
              <a:buChar char="§"/>
            </a:pPr>
            <a:endParaRPr lang="cs-CZ" sz="2000" dirty="0" err="1" smtClean="0">
              <a:solidFill>
                <a:schemeClr val="tx1"/>
              </a:solidFill>
            </a:endParaRPr>
          </a:p>
        </p:txBody>
      </p:sp>
      <p:sp>
        <p:nvSpPr>
          <p:cNvPr id="43" name="Obdélník 42"/>
          <p:cNvSpPr/>
          <p:nvPr/>
        </p:nvSpPr>
        <p:spPr>
          <a:xfrm>
            <a:off x="7875147" y="1501660"/>
            <a:ext cx="3695024" cy="1252138"/>
          </a:xfrm>
          <a:prstGeom prst="rect">
            <a:avLst/>
          </a:prstGeom>
          <a:solidFill>
            <a:srgbClr val="0C1838"/>
          </a:solidFill>
          <a:ln>
            <a:solidFill>
              <a:srgbClr val="0C183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3525" indent="-263525" algn="l">
              <a:spcBef>
                <a:spcPts val="1000"/>
              </a:spcBef>
              <a:spcAft>
                <a:spcPts val="1000"/>
              </a:spcAft>
              <a:buFont typeface="Wingdings" panose="05000000000000000000" pitchFamily="2" charset="2"/>
              <a:buChar char="§"/>
            </a:pPr>
            <a:endParaRPr lang="cs-CZ" sz="2000" dirty="0" err="1" smtClean="0">
              <a:solidFill>
                <a:schemeClr val="tx1"/>
              </a:solidFill>
            </a:endParaRPr>
          </a:p>
        </p:txBody>
      </p:sp>
      <p:sp>
        <p:nvSpPr>
          <p:cNvPr id="44" name="Obdélník 43"/>
          <p:cNvSpPr/>
          <p:nvPr/>
        </p:nvSpPr>
        <p:spPr>
          <a:xfrm>
            <a:off x="5317964" y="4123987"/>
            <a:ext cx="4302285" cy="1540591"/>
          </a:xfrm>
          <a:prstGeom prst="rect">
            <a:avLst/>
          </a:prstGeom>
          <a:solidFill>
            <a:srgbClr val="0C1838"/>
          </a:solidFill>
          <a:ln>
            <a:solidFill>
              <a:srgbClr val="0C183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3525" indent="-263525" algn="l">
              <a:spcBef>
                <a:spcPts val="1000"/>
              </a:spcBef>
              <a:spcAft>
                <a:spcPts val="1000"/>
              </a:spcAft>
              <a:buFont typeface="Wingdings" panose="05000000000000000000" pitchFamily="2" charset="2"/>
              <a:buChar char="§"/>
            </a:pPr>
            <a:endParaRPr lang="cs-CZ" sz="2000" dirty="0" err="1" smtClean="0">
              <a:solidFill>
                <a:schemeClr val="tx1"/>
              </a:solidFill>
            </a:endParaRPr>
          </a:p>
        </p:txBody>
      </p:sp>
      <p:sp>
        <p:nvSpPr>
          <p:cNvPr id="45" name="Obdélník 44"/>
          <p:cNvSpPr/>
          <p:nvPr/>
        </p:nvSpPr>
        <p:spPr>
          <a:xfrm>
            <a:off x="9968738" y="2665830"/>
            <a:ext cx="2205238" cy="2102440"/>
          </a:xfrm>
          <a:prstGeom prst="rect">
            <a:avLst/>
          </a:prstGeom>
          <a:solidFill>
            <a:srgbClr val="0C1838"/>
          </a:solidFill>
          <a:ln>
            <a:solidFill>
              <a:srgbClr val="0C183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3525" indent="-263525" algn="l">
              <a:spcBef>
                <a:spcPts val="1000"/>
              </a:spcBef>
              <a:spcAft>
                <a:spcPts val="1000"/>
              </a:spcAft>
              <a:buFont typeface="Wingdings" panose="05000000000000000000" pitchFamily="2" charset="2"/>
              <a:buChar char="§"/>
            </a:pPr>
            <a:endParaRPr lang="cs-CZ" sz="2000" dirty="0" err="1" smtClean="0">
              <a:solidFill>
                <a:schemeClr val="tx1"/>
              </a:solidFill>
            </a:endParaRPr>
          </a:p>
        </p:txBody>
      </p:sp>
      <p:sp>
        <p:nvSpPr>
          <p:cNvPr id="18" name="Obdélník 17"/>
          <p:cNvSpPr/>
          <p:nvPr/>
        </p:nvSpPr>
        <p:spPr>
          <a:xfrm>
            <a:off x="8141431" y="4526626"/>
            <a:ext cx="1802669" cy="838215"/>
          </a:xfrm>
          <a:prstGeom prst="rect">
            <a:avLst/>
          </a:prstGeom>
          <a:solidFill>
            <a:srgbClr val="0C1838"/>
          </a:solidFill>
          <a:ln>
            <a:solidFill>
              <a:srgbClr val="0C183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3525" indent="-263525" algn="l">
              <a:spcBef>
                <a:spcPts val="1000"/>
              </a:spcBef>
              <a:spcAft>
                <a:spcPts val="1000"/>
              </a:spcAft>
              <a:buFont typeface="Wingdings" panose="05000000000000000000" pitchFamily="2" charset="2"/>
              <a:buChar char="§"/>
            </a:pPr>
            <a:endParaRPr lang="cs-CZ" sz="2000" dirty="0" err="1" smtClean="0">
              <a:solidFill>
                <a:schemeClr val="tx1"/>
              </a:solidFill>
            </a:endParaRPr>
          </a:p>
        </p:txBody>
      </p:sp>
      <p:sp>
        <p:nvSpPr>
          <p:cNvPr id="19" name="Obdélník 18"/>
          <p:cNvSpPr/>
          <p:nvPr/>
        </p:nvSpPr>
        <p:spPr>
          <a:xfrm>
            <a:off x="9613616" y="2868409"/>
            <a:ext cx="414805" cy="1697282"/>
          </a:xfrm>
          <a:prstGeom prst="rect">
            <a:avLst/>
          </a:prstGeom>
          <a:solidFill>
            <a:srgbClr val="0C1838"/>
          </a:solidFill>
          <a:ln>
            <a:solidFill>
              <a:srgbClr val="0C183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3525" indent="-263525" algn="l">
              <a:spcBef>
                <a:spcPts val="1000"/>
              </a:spcBef>
              <a:spcAft>
                <a:spcPts val="1000"/>
              </a:spcAft>
              <a:buFont typeface="Wingdings" panose="05000000000000000000" pitchFamily="2" charset="2"/>
              <a:buChar char="§"/>
            </a:pPr>
            <a:endParaRPr lang="cs-CZ" sz="2000" dirty="0" err="1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5852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18" grpId="0" animBg="1"/>
      <p:bldP spid="19" grpId="0" animBg="1"/>
    </p:bldLst>
  </p:timing>
</p:sld>
</file>

<file path=ppt/theme/theme1.xml><?xml version="1.0" encoding="utf-8"?>
<a:theme xmlns:a="http://schemas.openxmlformats.org/drawingml/2006/main" name="JVS PPT Dark">
  <a:themeElements>
    <a:clrScheme name="JVS PPT Dark">
      <a:dk1>
        <a:srgbClr val="FFFFFF"/>
      </a:dk1>
      <a:lt1>
        <a:srgbClr val="0C1838"/>
      </a:lt1>
      <a:dk2>
        <a:srgbClr val="A7A9B3"/>
      </a:dk2>
      <a:lt2>
        <a:srgbClr val="545860"/>
      </a:lt2>
      <a:accent1>
        <a:srgbClr val="00469B"/>
      </a:accent1>
      <a:accent2>
        <a:srgbClr val="D70C0F"/>
      </a:accent2>
      <a:accent3>
        <a:srgbClr val="F8C2B9"/>
      </a:accent3>
      <a:accent4>
        <a:srgbClr val="680526"/>
      </a:accent4>
      <a:accent5>
        <a:srgbClr val="9EC8E9"/>
      </a:accent5>
      <a:accent6>
        <a:srgbClr val="545860"/>
      </a:accent6>
      <a:hlink>
        <a:srgbClr val="FFFFFF"/>
      </a:hlink>
      <a:folHlink>
        <a:srgbClr val="FFFFFF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marL="263525" indent="-263525" algn="l">
          <a:spcBef>
            <a:spcPts val="1000"/>
          </a:spcBef>
          <a:spcAft>
            <a:spcPts val="1000"/>
          </a:spcAft>
          <a:buFont typeface="Wingdings" panose="05000000000000000000" pitchFamily="2" charset="2"/>
          <a:buChar char="§"/>
          <a:defRPr sz="2000" dirty="0" err="1" smtClean="0">
            <a:solidFill>
              <a:schemeClr val="tx1"/>
            </a:solidFill>
          </a:defRPr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marL="270000" indent="-270000" algn="l">
          <a:spcBef>
            <a:spcPts val="1000"/>
          </a:spcBef>
          <a:spcAft>
            <a:spcPts val="1000"/>
          </a:spcAft>
          <a:buSzPct val="100000"/>
          <a:buFont typeface="Wingdings" panose="05000000000000000000" pitchFamily="2" charset="2"/>
          <a:buChar char="§"/>
          <a:defRPr sz="2000" dirty="0" err="1" smtClean="0">
            <a:latin typeface="Arial" panose="020B0604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rezentace2" id="{66ECAC68-E735-4623-B4E3-46C9261B27E3}" vid="{E29E8CCF-1E7B-4844-814A-2EF03D935F8C}"/>
    </a:ext>
  </a:extLst>
</a:theme>
</file>

<file path=ppt/theme/theme2.xml><?xml version="1.0" encoding="utf-8"?>
<a:theme xmlns:a="http://schemas.openxmlformats.org/drawingml/2006/main" name="JVS PPS Light">
  <a:themeElements>
    <a:clrScheme name="JVS PPT Light">
      <a:dk1>
        <a:srgbClr val="545860"/>
      </a:dk1>
      <a:lt1>
        <a:srgbClr val="FFFFFF"/>
      </a:lt1>
      <a:dk2>
        <a:srgbClr val="0C1838"/>
      </a:dk2>
      <a:lt2>
        <a:srgbClr val="A7A9B3"/>
      </a:lt2>
      <a:accent1>
        <a:srgbClr val="00469B"/>
      </a:accent1>
      <a:accent2>
        <a:srgbClr val="D70C0F"/>
      </a:accent2>
      <a:accent3>
        <a:srgbClr val="F8C2B9"/>
      </a:accent3>
      <a:accent4>
        <a:srgbClr val="680526"/>
      </a:accent4>
      <a:accent5>
        <a:srgbClr val="9EC8E9"/>
      </a:accent5>
      <a:accent6>
        <a:srgbClr val="545860"/>
      </a:accent6>
      <a:hlink>
        <a:srgbClr val="00469B"/>
      </a:hlink>
      <a:folHlink>
        <a:srgbClr val="00469B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marL="263525" indent="-263525" algn="l">
          <a:spcBef>
            <a:spcPts val="1000"/>
          </a:spcBef>
          <a:spcAft>
            <a:spcPts val="1000"/>
          </a:spcAft>
          <a:buFont typeface="Wingdings" panose="05000000000000000000" pitchFamily="2" charset="2"/>
          <a:buChar char="§"/>
          <a:defRPr sz="2000" dirty="0" err="1" smtClean="0">
            <a:solidFill>
              <a:schemeClr val="bg1"/>
            </a:solidFill>
          </a:defRPr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marL="270000" indent="-270000" algn="l">
          <a:spcBef>
            <a:spcPts val="1000"/>
          </a:spcBef>
          <a:spcAft>
            <a:spcPts val="1000"/>
          </a:spcAft>
          <a:buSzPct val="100000"/>
          <a:buFont typeface="Wingdings" panose="05000000000000000000" pitchFamily="2" charset="2"/>
          <a:buChar char="§"/>
          <a:defRPr sz="2000" dirty="0" err="1" smtClean="0">
            <a:latin typeface="Arial" panose="020B0604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rezentace2" id="{66ECAC68-E735-4623-B4E3-46C9261B27E3}" vid="{D948312D-A34C-48FA-8867-35A725D883EC}"/>
    </a:ext>
  </a:extLst>
</a:theme>
</file>

<file path=ppt/theme/theme3.xml><?xml version="1.0" encoding="utf-8"?>
<a:theme xmlns:a="http://schemas.openxmlformats.org/drawingml/2006/main" name="Motiv Office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Motiv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powerpoint_cuzk-Sts26</Template>
  <TotalTime>0</TotalTime>
  <Words>393</Words>
  <Application>Microsoft Office PowerPoint</Application>
  <PresentationFormat>Širokoúhlá obrazovka</PresentationFormat>
  <Paragraphs>84</Paragraphs>
  <Slides>11</Slides>
  <Notes>11</Notes>
  <HiddenSlides>0</HiddenSlides>
  <MMClips>0</MMClips>
  <ScaleCrop>false</ScaleCrop>
  <HeadingPairs>
    <vt:vector size="6" baseType="variant">
      <vt:variant>
        <vt:lpstr>Použitá písma</vt:lpstr>
      </vt:variant>
      <vt:variant>
        <vt:i4>3</vt:i4>
      </vt:variant>
      <vt:variant>
        <vt:lpstr>Motiv</vt:lpstr>
      </vt:variant>
      <vt:variant>
        <vt:i4>2</vt:i4>
      </vt:variant>
      <vt:variant>
        <vt:lpstr>Nadpisy snímků</vt:lpstr>
      </vt:variant>
      <vt:variant>
        <vt:i4>11</vt:i4>
      </vt:variant>
    </vt:vector>
  </HeadingPairs>
  <TitlesOfParts>
    <vt:vector size="16" baseType="lpstr">
      <vt:lpstr>Aptos</vt:lpstr>
      <vt:lpstr>Arial</vt:lpstr>
      <vt:lpstr>Wingdings</vt:lpstr>
      <vt:lpstr>JVS PPT Dark</vt:lpstr>
      <vt:lpstr>JVS PPS Light</vt:lpstr>
      <vt:lpstr>RÚIAN Aplikace pro opravy dat </vt:lpstr>
      <vt:lpstr>Aplikace pro opravy dat</vt:lpstr>
      <vt:lpstr>Aplikace pro opravy dat</vt:lpstr>
      <vt:lpstr>Chybějící definiční bod u SO/AM</vt:lpstr>
      <vt:lpstr>Chybějící definiční bod u SO/AM</vt:lpstr>
      <vt:lpstr>Chybějící definiční bod u SO/AM</vt:lpstr>
      <vt:lpstr>Chybějící parcela u SO</vt:lpstr>
      <vt:lpstr>Chybějící parcela u SO</vt:lpstr>
      <vt:lpstr>Chybějící parcela u SO</vt:lpstr>
      <vt:lpstr>Prezentace aplikace PowerPoint</vt:lpstr>
      <vt:lpstr>Děkuji za pozornost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/>
  <cp:revision>1</cp:revision>
  <dcterms:created xsi:type="dcterms:W3CDTF">2026-06-12T08:21:50Z</dcterms:created>
  <dcterms:modified xsi:type="dcterms:W3CDTF">2026-06-12T08:22:01Z</dcterms:modified>
  <cp:category/>
</cp:coreProperties>
</file>