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1" r:id="rId2"/>
  </p:sldMasterIdLst>
  <p:notesMasterIdLst>
    <p:notesMasterId r:id="rId21"/>
  </p:notesMasterIdLst>
  <p:handoutMasterIdLst>
    <p:handoutMasterId r:id="rId22"/>
  </p:handoutMasterIdLst>
  <p:sldIdLst>
    <p:sldId id="322" r:id="rId3"/>
    <p:sldId id="473" r:id="rId4"/>
    <p:sldId id="503" r:id="rId5"/>
    <p:sldId id="504" r:id="rId6"/>
    <p:sldId id="467" r:id="rId7"/>
    <p:sldId id="505" r:id="rId8"/>
    <p:sldId id="506" r:id="rId9"/>
    <p:sldId id="510" r:id="rId10"/>
    <p:sldId id="468" r:id="rId11"/>
    <p:sldId id="511" r:id="rId12"/>
    <p:sldId id="512" r:id="rId13"/>
    <p:sldId id="513" r:id="rId14"/>
    <p:sldId id="514" r:id="rId15"/>
    <p:sldId id="515" r:id="rId16"/>
    <p:sldId id="516" r:id="rId17"/>
    <p:sldId id="517" r:id="rId18"/>
    <p:sldId id="518" r:id="rId19"/>
    <p:sldId id="321" r:id="rId2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CCF7"/>
    <a:srgbClr val="007339"/>
    <a:srgbClr val="FFAA00"/>
    <a:srgbClr val="FCF9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Styl s motivem 2 – zvýraznění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78638" autoAdjust="0"/>
  </p:normalViewPr>
  <p:slideViewPr>
    <p:cSldViewPr snapToGrid="0">
      <p:cViewPr varScale="1">
        <p:scale>
          <a:sx n="90" d="100"/>
          <a:sy n="90" d="100"/>
        </p:scale>
        <p:origin x="1392" y="84"/>
      </p:cViewPr>
      <p:guideLst/>
    </p:cSldViewPr>
  </p:slideViewPr>
  <p:outlineViewPr>
    <p:cViewPr>
      <p:scale>
        <a:sx n="33" d="100"/>
        <a:sy n="33" d="100"/>
      </p:scale>
      <p:origin x="0" y="-27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388"/>
    </p:cViewPr>
  </p:sorterViewPr>
  <p:notesViewPr>
    <p:cSldViewPr snapToGrid="0">
      <p:cViewPr varScale="1">
        <p:scale>
          <a:sx n="91" d="100"/>
          <a:sy n="91" d="100"/>
        </p:scale>
        <p:origin x="375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AAA8C26C-A5C7-FEBB-5817-23C01B253BD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ED14BA7B-26B5-E96E-C8C9-7588E7704A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7E867F-565A-4AA7-8E4F-4FA570E673F5}" type="datetimeFigureOut">
              <a:rPr lang="cs-CZ" smtClean="0"/>
              <a:t>12.06.2026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483ED85-3746-16C5-9929-AFA9A18280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0233FDE4-5845-9F64-3FC8-F0AADA7220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B730F-E924-46DB-AD1A-0FB56D03548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025008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EE7B8BB-D9D6-467F-9994-F012167BAEAE}" type="datetimeFigureOut">
              <a:rPr lang="cs-CZ" smtClean="0"/>
              <a:pPr/>
              <a:t>12.06.2026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658EE2B-939F-47CD-9BC5-5FD16CEF397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5218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1204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F9AC9C-B931-F834-DD2D-D0B2C9A82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593D97E8-27C0-DAB1-6D89-57F9DE3FA2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C045EA51-39CB-80F9-7032-5869CC3EB3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B15F465-C67A-5FC7-AD60-262E884501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5174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0CBB5-8B97-4470-8A65-B1C2F1F8EF23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79371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4793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6316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5023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27069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aseline="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0CBB5-8B97-4470-8A65-B1C2F1F8EF23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14472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58EE2B-939F-47CD-9BC5-5FD16CEF397F}" type="slidenum">
              <a:rPr lang="cs-CZ" smtClean="0"/>
              <a:pPr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366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502128D7-7D8E-3FD3-2966-724380720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300000" y="4889060"/>
            <a:ext cx="54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BA52893-D068-F60C-D798-56BBE2DCB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z="1000" smtClean="0"/>
              <a:t>10. 6. 2026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33648106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3600" cy="594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9AB1A28-726C-70D7-6F65-D304F6CA8E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A470DB23-02F9-7A0D-0BE3-B7B3966762C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4622E57-4DBB-EC34-C3CF-564E6511DEF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3991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obsah 5">
            <a:extLst>
              <a:ext uri="{FF2B5EF4-FFF2-40B4-BE49-F238E27FC236}">
                <a16:creationId xmlns:a16="http://schemas.microsoft.com/office/drawing/2014/main" id="{DB9075DF-D594-9AF7-F5CE-1A9B3B43E33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1143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13" name="Zástupný symbol pro zápatí 12">
            <a:extLst>
              <a:ext uri="{FF2B5EF4-FFF2-40B4-BE49-F238E27FC236}">
                <a16:creationId xmlns:a16="http://schemas.microsoft.com/office/drawing/2014/main" id="{1A8F4358-2A52-2A18-7EDD-D3ECE711529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4" name="Zástupný symbol pro číslo snímku 13">
            <a:extLst>
              <a:ext uri="{FF2B5EF4-FFF2-40B4-BE49-F238E27FC236}">
                <a16:creationId xmlns:a16="http://schemas.microsoft.com/office/drawing/2014/main" id="{20237B32-11C6-7270-3AEA-E7E23F49ED8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4631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obsah 5">
            <a:extLst>
              <a:ext uri="{FF2B5EF4-FFF2-40B4-BE49-F238E27FC236}">
                <a16:creationId xmlns:a16="http://schemas.microsoft.com/office/drawing/2014/main" id="{7A34AA89-518C-D6AC-CDB3-0DE9D45730B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F5C06968-058F-D011-06D6-01032E89CEF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3992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5" name="Zástupný obsah 5">
            <a:extLst>
              <a:ext uri="{FF2B5EF4-FFF2-40B4-BE49-F238E27FC236}">
                <a16:creationId xmlns:a16="http://schemas.microsoft.com/office/drawing/2014/main" id="{98355326-2F70-4A4F-590D-CC40624BFEC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114399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2" name="Zástupný symbol pro zápatí 11">
            <a:extLst>
              <a:ext uri="{FF2B5EF4-FFF2-40B4-BE49-F238E27FC236}">
                <a16:creationId xmlns:a16="http://schemas.microsoft.com/office/drawing/2014/main" id="{D557F747-0911-C7A1-CF9E-8B93A0D34E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3" name="Zástupný symbol pro číslo snímku 12">
            <a:extLst>
              <a:ext uri="{FF2B5EF4-FFF2-40B4-BE49-F238E27FC236}">
                <a16:creationId xmlns:a16="http://schemas.microsoft.com/office/drawing/2014/main" id="{9EE5B781-3009-59D3-CA15-ABA5CF8E6A1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83013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 a šip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obsah 5">
            <a:extLst>
              <a:ext uri="{FF2B5EF4-FFF2-40B4-BE49-F238E27FC236}">
                <a16:creationId xmlns:a16="http://schemas.microsoft.com/office/drawing/2014/main" id="{54483967-348E-1705-D735-D2E72F6E9E5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pic>
        <p:nvPicPr>
          <p:cNvPr id="5" name="Obrázek 5">
            <a:extLst>
              <a:ext uri="{FF2B5EF4-FFF2-40B4-BE49-F238E27FC236}">
                <a16:creationId xmlns:a16="http://schemas.microsoft.com/office/drawing/2014/main" id="{A2AE4F48-9024-7B16-C32E-04A66F4846E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3984507" y="3901221"/>
            <a:ext cx="359027" cy="301120"/>
          </a:xfrm>
          <a:prstGeom prst="rect">
            <a:avLst/>
          </a:prstGeom>
          <a:noFill/>
        </p:spPr>
      </p:pic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5AA7E03-01D9-B07D-DAC8-A0D961BD4E29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5378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pic>
        <p:nvPicPr>
          <p:cNvPr id="6" name="Obrázek 11">
            <a:extLst>
              <a:ext uri="{FF2B5EF4-FFF2-40B4-BE49-F238E27FC236}">
                <a16:creationId xmlns:a16="http://schemas.microsoft.com/office/drawing/2014/main" id="{336C0724-BE0D-E299-335E-715E7086B3E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7838866" y="3901221"/>
            <a:ext cx="359027" cy="301120"/>
          </a:xfrm>
          <a:prstGeom prst="rect">
            <a:avLst/>
          </a:prstGeom>
        </p:spPr>
      </p:pic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8D130518-2DFE-65CD-F1E0-481FB08053D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3916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4" name="Zástupný symbol pro zápatí 13">
            <a:extLst>
              <a:ext uri="{FF2B5EF4-FFF2-40B4-BE49-F238E27FC236}">
                <a16:creationId xmlns:a16="http://schemas.microsoft.com/office/drawing/2014/main" id="{E00ACC74-32A2-A747-1A05-231D26293D90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5" name="Zástupný symbol pro číslo snímku 14">
            <a:extLst>
              <a:ext uri="{FF2B5EF4-FFF2-40B4-BE49-F238E27FC236}">
                <a16:creationId xmlns:a16="http://schemas.microsoft.com/office/drawing/2014/main" id="{A852988D-31C5-8379-B8D8-ECF77EE260B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94155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24516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FD20CD3-E50C-13A7-2C60-49AE1CDC314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0" name="Zástupný obsah 5">
            <a:extLst>
              <a:ext uri="{FF2B5EF4-FFF2-40B4-BE49-F238E27FC236}">
                <a16:creationId xmlns:a16="http://schemas.microsoft.com/office/drawing/2014/main" id="{51267E13-017A-FA42-3696-A709BF366FE9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B6371CD7-324B-BD83-72D0-5C8ADD9E45E2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2" name="Zástupný obsah 5">
            <a:extLst>
              <a:ext uri="{FF2B5EF4-FFF2-40B4-BE49-F238E27FC236}">
                <a16:creationId xmlns:a16="http://schemas.microsoft.com/office/drawing/2014/main" id="{4E59EBA1-93E0-800C-CBBA-EBB35E471C2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806000"/>
            <a:ext cx="2430000" cy="1432800"/>
          </a:xfrm>
        </p:spPr>
        <p:txBody>
          <a:bodyPr/>
          <a:lstStyle>
            <a:lvl1pPr marL="216000" indent="-216000"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9" name="Zástupný symbol pro zápatí 18">
            <a:extLst>
              <a:ext uri="{FF2B5EF4-FFF2-40B4-BE49-F238E27FC236}">
                <a16:creationId xmlns:a16="http://schemas.microsoft.com/office/drawing/2014/main" id="{25660FB1-C0FB-7408-4741-35CAAC28464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20" name="Zástupný symbol pro číslo snímku 19">
            <a:extLst>
              <a:ext uri="{FF2B5EF4-FFF2-40B4-BE49-F238E27FC236}">
                <a16:creationId xmlns:a16="http://schemas.microsoft.com/office/drawing/2014/main" id="{8ADE0588-CC18-5472-FFB5-C09CB51DEB01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292868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 a popis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1942842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72A12D07-1105-1BE9-FBE1-794E698D25C6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6" name="Zástupný obsah 5">
            <a:extLst>
              <a:ext uri="{FF2B5EF4-FFF2-40B4-BE49-F238E27FC236}">
                <a16:creationId xmlns:a16="http://schemas.microsoft.com/office/drawing/2014/main" id="{1A52B263-6FBA-DC44-269B-7B3D5987817E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8" name="Zástupný obsah 5">
            <a:extLst>
              <a:ext uri="{FF2B5EF4-FFF2-40B4-BE49-F238E27FC236}">
                <a16:creationId xmlns:a16="http://schemas.microsoft.com/office/drawing/2014/main" id="{41877094-42C3-189E-49F1-6E9D14E111C1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19" name="Zástupný obsah 5">
            <a:extLst>
              <a:ext uri="{FF2B5EF4-FFF2-40B4-BE49-F238E27FC236}">
                <a16:creationId xmlns:a16="http://schemas.microsoft.com/office/drawing/2014/main" id="{0AB5FF7F-4FAE-A457-3B4A-944E9DAB440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D014088-7207-682F-7377-6A6C7697C161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3CAF6A0-5C21-17A5-818B-3F227687A3B6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01656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6" name="Zástupný text 8">
            <a:extLst>
              <a:ext uri="{FF2B5EF4-FFF2-40B4-BE49-F238E27FC236}">
                <a16:creationId xmlns:a16="http://schemas.microsoft.com/office/drawing/2014/main" id="{71377C2C-DCAC-271D-133C-E1078A5726A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AC8619C-2FDE-A746-00E6-B146E6BFF6B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objekt grafu 7">
            <a:extLst>
              <a:ext uri="{FF2B5EF4-FFF2-40B4-BE49-F238E27FC236}">
                <a16:creationId xmlns:a16="http://schemas.microsoft.com/office/drawing/2014/main" id="{7C54CE2A-0CB4-8467-2966-0F4B4D0EA706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4754880" y="2278067"/>
            <a:ext cx="6743520" cy="3960000"/>
          </a:xfrm>
        </p:spPr>
        <p:txBody>
          <a:bodyPr/>
          <a:lstStyle/>
          <a:p>
            <a:r>
              <a:rPr lang="cs-CZ" smtClean="0"/>
              <a:t>Kliknutím na ikonu přidáte graf.</a:t>
            </a:r>
            <a:endParaRPr lang="cs-CZ" dirty="0"/>
          </a:p>
        </p:txBody>
      </p:sp>
      <p:sp>
        <p:nvSpPr>
          <p:cNvPr id="11" name="Zástupný symbol pro zápatí 10">
            <a:extLst>
              <a:ext uri="{FF2B5EF4-FFF2-40B4-BE49-F238E27FC236}">
                <a16:creationId xmlns:a16="http://schemas.microsoft.com/office/drawing/2014/main" id="{BE034E63-8687-A056-6A94-04D1AB3BB811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BC3879F2-9DD8-31A5-BC34-B044B97C5AE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338423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5" name="Zástupný obsah 3">
            <a:extLst>
              <a:ext uri="{FF2B5EF4-FFF2-40B4-BE49-F238E27FC236}">
                <a16:creationId xmlns:a16="http://schemas.microsoft.com/office/drawing/2014/main" id="{4E3AB5FD-ECA8-C757-228F-447400E6833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tabulku 8">
            <a:extLst>
              <a:ext uri="{FF2B5EF4-FFF2-40B4-BE49-F238E27FC236}">
                <a16:creationId xmlns:a16="http://schemas.microsoft.com/office/drawing/2014/main" id="{38C15361-4216-1F02-862E-96F0428B738D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4404926" y="2278067"/>
            <a:ext cx="7090390" cy="3960000"/>
          </a:xfrm>
        </p:spPr>
        <p:txBody>
          <a:bodyPr/>
          <a:lstStyle/>
          <a:p>
            <a:r>
              <a:rPr lang="cs-CZ" smtClean="0"/>
              <a:t>Kliknutím na ikonu přidáte tabulku.</a:t>
            </a:r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8B7AC32-9EA0-3F39-4CE1-5C81EC68B185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7925BAD9-B59E-8DB0-F668-E12B03DB65A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815799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6" name="Zástupný obsah 3">
            <a:extLst>
              <a:ext uri="{FF2B5EF4-FFF2-40B4-BE49-F238E27FC236}">
                <a16:creationId xmlns:a16="http://schemas.microsoft.com/office/drawing/2014/main" id="{318003C6-E156-BF1F-3F13-2BFD4D14E46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obrázku 5">
            <a:extLst>
              <a:ext uri="{FF2B5EF4-FFF2-40B4-BE49-F238E27FC236}">
                <a16:creationId xmlns:a16="http://schemas.microsoft.com/office/drawing/2014/main" id="{14ECE8FE-3582-DBBF-450F-BF8BF0FA15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06400" y="2278068"/>
            <a:ext cx="7092000" cy="3960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9" name="Zástupný symbol pro zápatí 8">
            <a:extLst>
              <a:ext uri="{FF2B5EF4-FFF2-40B4-BE49-F238E27FC236}">
                <a16:creationId xmlns:a16="http://schemas.microsoft.com/office/drawing/2014/main" id="{1A7E3A63-E375-563C-1253-37A483B9F830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D75B6C91-DC7E-7FC4-7F0A-DB8B490FC14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5597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D3215B61-A66C-BC88-B0C4-F31B096B7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91FEE2B-F968-0F73-328B-8D447B522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79274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52807DAB-39BD-E8F3-540F-9C04ACE60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82380DA0-73F1-31EF-1576-EDA2AAEAF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46906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delším tex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4">
            <a:extLst>
              <a:ext uri="{FF2B5EF4-FFF2-40B4-BE49-F238E27FC236}">
                <a16:creationId xmlns:a16="http://schemas.microsoft.com/office/drawing/2014/main" id="{7473603A-9A71-A5BE-90CC-15D3F78F5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0" y="2761200"/>
            <a:ext cx="63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400000" y="4889060"/>
            <a:ext cx="63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EC0A512B-87B3-F68E-A07D-6BE85F3B1A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0" y="6300000"/>
            <a:ext cx="2700000" cy="365125"/>
          </a:xfrm>
        </p:spPr>
        <p:txBody>
          <a:bodyPr/>
          <a:lstStyle/>
          <a:p>
            <a:r>
              <a:rPr lang="cs-CZ" sz="1000" smtClean="0"/>
              <a:t>10. 6. 2026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338870506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431" userDrawn="1">
          <p15:clr>
            <a:srgbClr val="9FCC3B"/>
          </p15:clr>
        </p15:guide>
        <p15:guide id="2" orient="horz" pos="404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 a shrnut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6048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A39C14E6-7CAD-5995-FE58-D120A82F1C2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smtClean="0"/>
              <a:t>Upravte styly předlohy textu.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13216B9F-173D-3444-FA5C-D2CC92F697DA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1619250" y="2160588"/>
            <a:ext cx="8964613" cy="3959225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19B747F-787F-25BA-23D1-0E4A6D2FABF2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2549562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ávěr a poděkov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4">
            <a:extLst>
              <a:ext uri="{FF2B5EF4-FFF2-40B4-BE49-F238E27FC236}">
                <a16:creationId xmlns:a16="http://schemas.microsoft.com/office/drawing/2014/main" id="{C7FE1D87-8604-EDDA-479C-DD25A4519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5" name="Podnadpis 2">
            <a:extLst>
              <a:ext uri="{FF2B5EF4-FFF2-40B4-BE49-F238E27FC236}">
                <a16:creationId xmlns:a16="http://schemas.microsoft.com/office/drawing/2014/main" id="{8BA64B1C-F89E-C9AD-B9BC-F79E6261E7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9060"/>
            <a:ext cx="54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25934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5" userDrawn="1">
          <p15:clr>
            <a:srgbClr val="9FCC3B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D8BC2-F3CC-4946-ACF0-6DD131AD4BC7}" type="datetimeFigureOut">
              <a:rPr lang="cs-CZ" smtClean="0"/>
              <a:t>12.06.2026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A3D77-2C75-4150-AAF9-AFC03D5AA5D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91493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D8BC2-F3CC-4946-ACF0-6DD131AD4BC7}" type="datetimeFigureOut">
              <a:rPr lang="cs-CZ" smtClean="0"/>
              <a:t>12.06.2026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A3D77-2C75-4150-AAF9-AFC03D5AA5D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7874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8800"/>
            <a:ext cx="54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348E601-3A68-BEB0-2F6A-B7D30C11C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10. 6. 2026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235050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delším text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0" y="2761200"/>
            <a:ext cx="63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0000" y="4888800"/>
            <a:ext cx="63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CD2CC73D-76C0-1917-DEDC-C9EFC4A597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0000" y="6300000"/>
            <a:ext cx="2700000" cy="365125"/>
          </a:xfrm>
        </p:spPr>
        <p:txBody>
          <a:bodyPr/>
          <a:lstStyle/>
          <a:p>
            <a:r>
              <a:rPr lang="cs-CZ" smtClean="0"/>
              <a:t>10. 6. 2026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127972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pos="431" userDrawn="1">
          <p15:clr>
            <a:srgbClr val="9FCC3B"/>
          </p15:clr>
        </p15:guide>
        <p15:guide id="2" orient="horz" pos="404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fotko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000" y="4888800"/>
            <a:ext cx="54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2" name="Zástupný symbol obrázku 5">
            <a:extLst>
              <a:ext uri="{FF2B5EF4-FFF2-40B4-BE49-F238E27FC236}">
                <a16:creationId xmlns:a16="http://schemas.microsoft.com/office/drawing/2014/main" id="{CE0F9676-5C40-033F-474E-7E508A59CA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01" y="0"/>
            <a:ext cx="5905499" cy="6858000"/>
          </a:xfrm>
        </p:spPr>
        <p:txBody>
          <a:bodyPr/>
          <a:lstStyle>
            <a:lvl1pPr>
              <a:buClr>
                <a:schemeClr val="tx1"/>
              </a:buClr>
              <a:defRPr/>
            </a:lvl1pPr>
          </a:lstStyle>
          <a:p>
            <a:endParaRPr lang="cs-CZ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F5FE756-8644-D8B8-4022-091220509D03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84000" y="6300000"/>
            <a:ext cx="2700000" cy="365125"/>
          </a:xfrm>
        </p:spPr>
        <p:txBody>
          <a:bodyPr/>
          <a:lstStyle/>
          <a:p>
            <a:r>
              <a:rPr lang="cs-CZ" smtClean="0"/>
              <a:t>10. 6. 2026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1913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2"/>
                </a:solidFill>
              </a:defRPr>
            </a:lvl2pPr>
            <a:lvl3pPr marL="756000" indent="-215900">
              <a:defRPr>
                <a:solidFill>
                  <a:schemeClr val="accent1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1365502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999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2"/>
                </a:solidFill>
              </a:defRPr>
            </a:lvl2pPr>
            <a:lvl3pPr marL="756000" indent="-215900">
              <a:defRPr>
                <a:solidFill>
                  <a:schemeClr val="accent1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361E6238-91D7-F301-8E55-3A3882F42349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408000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2"/>
                </a:solidFill>
              </a:defRPr>
            </a:lvl2pPr>
            <a:lvl3pPr marL="756000" indent="-215900">
              <a:defRPr>
                <a:solidFill>
                  <a:schemeClr val="accent1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9770029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velké písm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B7A5E06-BCD6-3357-ACF2-95D5AE1402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1" name="Zástupný obsah 6">
            <a:extLst>
              <a:ext uri="{FF2B5EF4-FFF2-40B4-BE49-F238E27FC236}">
                <a16:creationId xmlns:a16="http://schemas.microsoft.com/office/drawing/2014/main" id="{EE7BA1AA-D543-683C-6B9D-B21C908CD7F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619250" y="2278063"/>
            <a:ext cx="8964613" cy="3959225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1C4B0A8A-B9A5-99F8-390C-83BC4F59D37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B9E4B5D2-57D2-14C0-0940-03F0BF7449B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259791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 s fotk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4">
            <a:extLst>
              <a:ext uri="{FF2B5EF4-FFF2-40B4-BE49-F238E27FC236}">
                <a16:creationId xmlns:a16="http://schemas.microsoft.com/office/drawing/2014/main" id="{8070EA4A-40B1-DA62-574C-9DCACDCD5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4000" y="4889060"/>
            <a:ext cx="5400000" cy="1223416"/>
          </a:xfr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 dirty="0"/>
          </a:p>
        </p:txBody>
      </p:sp>
      <p:sp>
        <p:nvSpPr>
          <p:cNvPr id="6" name="Zástupný symbol obrázku 5">
            <a:extLst>
              <a:ext uri="{FF2B5EF4-FFF2-40B4-BE49-F238E27FC236}">
                <a16:creationId xmlns:a16="http://schemas.microsoft.com/office/drawing/2014/main" id="{9F0403E7-BC0D-3F6B-6A17-DC5CF67E19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01" y="0"/>
            <a:ext cx="5905499" cy="6858000"/>
          </a:xfr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8B01576-526C-976B-40A0-8AE039F8B1D7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84000" y="6300000"/>
            <a:ext cx="2700000" cy="365125"/>
          </a:xfrm>
        </p:spPr>
        <p:txBody>
          <a:bodyPr/>
          <a:lstStyle/>
          <a:p>
            <a:r>
              <a:rPr lang="cs-CZ" sz="1000" smtClean="0"/>
              <a:t>10. 6. 2026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24050159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malé písm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B7A5E06-BCD6-3357-ACF2-95D5AE1402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id="{5793146E-D387-C54F-59C0-FDE8D36DC3D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619250" y="2278063"/>
            <a:ext cx="8964613" cy="3959225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33C97833-0A43-B588-8F3A-56E294A263D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64DD3D7-A6DB-6455-5869-D994C158120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69805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nímek s nadpis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28F01772-61CF-46B0-EE02-95A0FE3EA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768400"/>
            <a:ext cx="9900000" cy="20736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AD4D042D-A96D-780B-380D-90B6A4963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057920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B2972142-5947-7CE2-87C4-76273AB9A1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1" name="Zástupný obsah 10">
            <a:extLst>
              <a:ext uri="{FF2B5EF4-FFF2-40B4-BE49-F238E27FC236}">
                <a16:creationId xmlns:a16="http://schemas.microsoft.com/office/drawing/2014/main" id="{C4D8B83D-4F13-73F1-A6FB-F2D3FDE26A43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4000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2" name="Zástupný obsah 10">
            <a:extLst>
              <a:ext uri="{FF2B5EF4-FFF2-40B4-BE49-F238E27FC236}">
                <a16:creationId xmlns:a16="http://schemas.microsoft.com/office/drawing/2014/main" id="{66312AE8-F8DA-9BE0-CDEA-EBB8AC1D28A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220799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EE0028AA-8191-8AC0-CA9B-E9E97C481F6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AC4A29AD-99A7-0114-9205-C9A17DF2295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1074745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3600" cy="594000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5" name="Zástupný text 8">
            <a:extLst>
              <a:ext uri="{FF2B5EF4-FFF2-40B4-BE49-F238E27FC236}">
                <a16:creationId xmlns:a16="http://schemas.microsoft.com/office/drawing/2014/main" id="{79AB1A28-726C-70D7-6F65-D304F6CA8E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A470DB23-02F9-7A0D-0BE3-B7B3966762C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4622E57-4DBB-EC34-C3CF-564E6511DEFC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3991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9" name="Zástupný obsah 5">
            <a:extLst>
              <a:ext uri="{FF2B5EF4-FFF2-40B4-BE49-F238E27FC236}">
                <a16:creationId xmlns:a16="http://schemas.microsoft.com/office/drawing/2014/main" id="{DB9075DF-D594-9AF7-F5CE-1A9B3B43E33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114399" y="2278069"/>
            <a:ext cx="33840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3" name="Zástupný symbol pro zápatí 12">
            <a:extLst>
              <a:ext uri="{FF2B5EF4-FFF2-40B4-BE49-F238E27FC236}">
                <a16:creationId xmlns:a16="http://schemas.microsoft.com/office/drawing/2014/main" id="{1A8F4358-2A52-2A18-7EDD-D3ECE711529B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4" name="Zástupný symbol pro číslo snímku 13">
            <a:extLst>
              <a:ext uri="{FF2B5EF4-FFF2-40B4-BE49-F238E27FC236}">
                <a16:creationId xmlns:a16="http://schemas.microsoft.com/office/drawing/2014/main" id="{20237B32-11C6-7270-3AEA-E7E23F49ED8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656703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5" name="Zástupný obsah 5">
            <a:extLst>
              <a:ext uri="{FF2B5EF4-FFF2-40B4-BE49-F238E27FC236}">
                <a16:creationId xmlns:a16="http://schemas.microsoft.com/office/drawing/2014/main" id="{7A34AA89-518C-D6AC-CDB3-0DE9D45730B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F5C06968-058F-D011-06D6-01032E89CEF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399200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5" name="Zástupný obsah 5">
            <a:extLst>
              <a:ext uri="{FF2B5EF4-FFF2-40B4-BE49-F238E27FC236}">
                <a16:creationId xmlns:a16="http://schemas.microsoft.com/office/drawing/2014/main" id="{98355326-2F70-4A4F-590D-CC40624BFEC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114399" y="2278069"/>
            <a:ext cx="33840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2" name="Zástupný symbol pro zápatí 11">
            <a:extLst>
              <a:ext uri="{FF2B5EF4-FFF2-40B4-BE49-F238E27FC236}">
                <a16:creationId xmlns:a16="http://schemas.microsoft.com/office/drawing/2014/main" id="{D557F747-0911-C7A1-CF9E-8B93A0D34E4F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3" name="Zástupný symbol pro číslo snímku 12">
            <a:extLst>
              <a:ext uri="{FF2B5EF4-FFF2-40B4-BE49-F238E27FC236}">
                <a16:creationId xmlns:a16="http://schemas.microsoft.com/office/drawing/2014/main" id="{9EE5B781-3009-59D3-CA15-ABA5CF8E6A1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44571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sloupce s pozadím a šip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9" name="Zástupný text 8">
            <a:extLst>
              <a:ext uri="{FF2B5EF4-FFF2-40B4-BE49-F238E27FC236}">
                <a16:creationId xmlns:a16="http://schemas.microsoft.com/office/drawing/2014/main" id="{6F99AF0C-D583-5D11-E4A5-C93DED75A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4" name="Zástupný obsah 5">
            <a:extLst>
              <a:ext uri="{FF2B5EF4-FFF2-40B4-BE49-F238E27FC236}">
                <a16:creationId xmlns:a16="http://schemas.microsoft.com/office/drawing/2014/main" id="{54483967-348E-1705-D735-D2E72F6E9E5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840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pic>
        <p:nvPicPr>
          <p:cNvPr id="5" name="Obrázek 5">
            <a:extLst>
              <a:ext uri="{FF2B5EF4-FFF2-40B4-BE49-F238E27FC236}">
                <a16:creationId xmlns:a16="http://schemas.microsoft.com/office/drawing/2014/main" id="{A2AE4F48-9024-7B16-C32E-04A66F4846E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3984507" y="3901221"/>
            <a:ext cx="359027" cy="301120"/>
          </a:xfrm>
          <a:prstGeom prst="rect">
            <a:avLst/>
          </a:prstGeom>
          <a:noFill/>
        </p:spPr>
      </p:pic>
      <p:sp>
        <p:nvSpPr>
          <p:cNvPr id="8" name="Zástupný obsah 5">
            <a:extLst>
              <a:ext uri="{FF2B5EF4-FFF2-40B4-BE49-F238E27FC236}">
                <a16:creationId xmlns:a16="http://schemas.microsoft.com/office/drawing/2014/main" id="{35AA7E03-01D9-B07D-DAC8-A0D961BD4E29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5378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pic>
        <p:nvPicPr>
          <p:cNvPr id="6" name="Obrázek 11">
            <a:extLst>
              <a:ext uri="{FF2B5EF4-FFF2-40B4-BE49-F238E27FC236}">
                <a16:creationId xmlns:a16="http://schemas.microsoft.com/office/drawing/2014/main" id="{336C0724-BE0D-E299-335E-715E7086B3E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7838866" y="3901221"/>
            <a:ext cx="359027" cy="301120"/>
          </a:xfrm>
          <a:prstGeom prst="rect">
            <a:avLst/>
          </a:prstGeom>
        </p:spPr>
      </p:pic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8D130518-2DFE-65CD-F1E0-481FB08053DB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391600" y="2278069"/>
            <a:ext cx="3106800" cy="3960000"/>
          </a:xfrm>
          <a:solidFill>
            <a:schemeClr val="accent1"/>
          </a:solidFill>
        </p:spPr>
        <p:txBody>
          <a:bodyPr lIns="180000" tIns="180000" rIns="144000" bIns="72000"/>
          <a:lstStyle>
            <a:lvl1pPr marL="216000" indent="-216000">
              <a:defRPr sz="1500">
                <a:solidFill>
                  <a:schemeClr val="bg1"/>
                </a:solidFill>
              </a:defRPr>
            </a:lvl1pPr>
            <a:lvl2pPr marL="216000">
              <a:defRPr sz="1500">
                <a:solidFill>
                  <a:schemeClr val="bg1"/>
                </a:solidFill>
              </a:defRPr>
            </a:lvl2pPr>
            <a:lvl3pPr marL="648000">
              <a:defRPr sz="1200">
                <a:solidFill>
                  <a:schemeClr val="accent3"/>
                </a:solidFill>
              </a:defRPr>
            </a:lvl3pPr>
            <a:lvl4pPr marL="864000">
              <a:defRPr sz="1200">
                <a:solidFill>
                  <a:schemeClr val="bg1"/>
                </a:solidFill>
              </a:defRPr>
            </a:lvl4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</p:txBody>
      </p:sp>
      <p:sp>
        <p:nvSpPr>
          <p:cNvPr id="14" name="Zástupný symbol pro zápatí 13">
            <a:extLst>
              <a:ext uri="{FF2B5EF4-FFF2-40B4-BE49-F238E27FC236}">
                <a16:creationId xmlns:a16="http://schemas.microsoft.com/office/drawing/2014/main" id="{E00ACC74-32A2-A747-1A05-231D26293D90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5" name="Zástupný symbol pro číslo snímku 14">
            <a:extLst>
              <a:ext uri="{FF2B5EF4-FFF2-40B4-BE49-F238E27FC236}">
                <a16:creationId xmlns:a16="http://schemas.microsoft.com/office/drawing/2014/main" id="{A852988D-31C5-8379-B8D8-ECF77EE260B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691217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245160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245160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2451600"/>
          </a:xfrm>
        </p:spPr>
        <p:txBody>
          <a:bodyPr/>
          <a:lstStyle/>
          <a:p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245160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FD20CD3-E50C-13A7-2C60-49AE1CDC314B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0" name="Zástupný obsah 5">
            <a:extLst>
              <a:ext uri="{FF2B5EF4-FFF2-40B4-BE49-F238E27FC236}">
                <a16:creationId xmlns:a16="http://schemas.microsoft.com/office/drawing/2014/main" id="{51267E13-017A-FA42-3696-A709BF366FE9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1" name="Zástupný obsah 5">
            <a:extLst>
              <a:ext uri="{FF2B5EF4-FFF2-40B4-BE49-F238E27FC236}">
                <a16:creationId xmlns:a16="http://schemas.microsoft.com/office/drawing/2014/main" id="{B6371CD7-324B-BD83-72D0-5C8ADD9E45E2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2" name="Zástupný obsah 5">
            <a:extLst>
              <a:ext uri="{FF2B5EF4-FFF2-40B4-BE49-F238E27FC236}">
                <a16:creationId xmlns:a16="http://schemas.microsoft.com/office/drawing/2014/main" id="{4E59EBA1-93E0-800C-CBBA-EBB35E471C2B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806000"/>
            <a:ext cx="2430000" cy="1432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432000">
              <a:defRPr sz="1500"/>
            </a:lvl2pPr>
            <a:lvl3pPr marL="648000">
              <a:defRPr sz="1200"/>
            </a:lvl3pPr>
            <a:lvl4pPr marL="864000">
              <a:defRPr sz="120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9" name="Zástupný symbol pro zápatí 18">
            <a:extLst>
              <a:ext uri="{FF2B5EF4-FFF2-40B4-BE49-F238E27FC236}">
                <a16:creationId xmlns:a16="http://schemas.microsoft.com/office/drawing/2014/main" id="{25660FB1-C0FB-7408-4741-35CAAC28464A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20" name="Zástupný symbol pro číslo snímku 19">
            <a:extLst>
              <a:ext uri="{FF2B5EF4-FFF2-40B4-BE49-F238E27FC236}">
                <a16:creationId xmlns:a16="http://schemas.microsoft.com/office/drawing/2014/main" id="{8ADE0588-CC18-5472-FFB5-C09CB51DEB01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394898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Čtyři sloupce s obrázky a popis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3F155FFF-35D5-B4D6-8671-E1360187A5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62BF156C-6399-DFD3-9F5E-24AE50EBC8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4000" y="2278069"/>
            <a:ext cx="2428993" cy="1942842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7" name="Zástupný symbol obrázku 7">
            <a:extLst>
              <a:ext uri="{FF2B5EF4-FFF2-40B4-BE49-F238E27FC236}">
                <a16:creationId xmlns:a16="http://schemas.microsoft.com/office/drawing/2014/main" id="{6563AB54-CE31-EE11-7C25-22BFEB0849E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79136" y="2278069"/>
            <a:ext cx="2428993" cy="1942842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Zástupný symbol obrázku 7">
            <a:extLst>
              <a:ext uri="{FF2B5EF4-FFF2-40B4-BE49-F238E27FC236}">
                <a16:creationId xmlns:a16="http://schemas.microsoft.com/office/drawing/2014/main" id="{32839814-62AF-2979-37C7-4992C8D6E95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274272" y="2278069"/>
            <a:ext cx="2428993" cy="1942842"/>
          </a:xfrm>
        </p:spPr>
        <p:txBody>
          <a:bodyPr/>
          <a:lstStyle/>
          <a:p>
            <a:endParaRPr lang="cs-CZ"/>
          </a:p>
        </p:txBody>
      </p:sp>
      <p:sp>
        <p:nvSpPr>
          <p:cNvPr id="13" name="Zástupný symbol obrázku 7">
            <a:extLst>
              <a:ext uri="{FF2B5EF4-FFF2-40B4-BE49-F238E27FC236}">
                <a16:creationId xmlns:a16="http://schemas.microsoft.com/office/drawing/2014/main" id="{FFC6CDFB-54AD-FC10-492E-D0931BD2D9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69407" y="2278069"/>
            <a:ext cx="2428993" cy="1942842"/>
          </a:xfrm>
        </p:spPr>
        <p:txBody>
          <a:bodyPr/>
          <a:lstStyle/>
          <a:p>
            <a:endParaRPr lang="cs-CZ"/>
          </a:p>
        </p:txBody>
      </p:sp>
      <p:sp>
        <p:nvSpPr>
          <p:cNvPr id="14" name="Zástupný obsah 5">
            <a:extLst>
              <a:ext uri="{FF2B5EF4-FFF2-40B4-BE49-F238E27FC236}">
                <a16:creationId xmlns:a16="http://schemas.microsoft.com/office/drawing/2014/main" id="{72A12D07-1105-1BE9-FBE1-794E698D25C6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6840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6" name="Zástupný obsah 5">
            <a:extLst>
              <a:ext uri="{FF2B5EF4-FFF2-40B4-BE49-F238E27FC236}">
                <a16:creationId xmlns:a16="http://schemas.microsoft.com/office/drawing/2014/main" id="{1A52B263-6FBA-DC44-269B-7B3D5987817E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34788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8" name="Zástupný obsah 5">
            <a:extLst>
              <a:ext uri="{FF2B5EF4-FFF2-40B4-BE49-F238E27FC236}">
                <a16:creationId xmlns:a16="http://schemas.microsoft.com/office/drawing/2014/main" id="{41877094-42C3-189E-49F1-6E9D14E111C1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62736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9" name="Zástupný obsah 5">
            <a:extLst>
              <a:ext uri="{FF2B5EF4-FFF2-40B4-BE49-F238E27FC236}">
                <a16:creationId xmlns:a16="http://schemas.microsoft.com/office/drawing/2014/main" id="{0AB5FF7F-4FAE-A457-3B4A-944E9DAB440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9068400" y="4570535"/>
            <a:ext cx="2430000" cy="1666800"/>
          </a:xfrm>
        </p:spPr>
        <p:txBody>
          <a:bodyPr/>
          <a:lstStyle>
            <a:lvl1pPr marL="216000" indent="-216000">
              <a:spcBef>
                <a:spcPts val="0"/>
              </a:spcBef>
              <a:defRPr sz="1500"/>
            </a:lvl1pPr>
            <a:lvl2pPr marL="216000">
              <a:defRPr sz="1500"/>
            </a:lvl2pPr>
            <a:lvl3pPr marL="648000">
              <a:defRPr sz="1200"/>
            </a:lvl3pPr>
            <a:lvl4pPr marL="864000">
              <a:defRPr sz="1050"/>
            </a:lvl4pPr>
            <a:lvl5pPr>
              <a:buNone/>
              <a:defRPr sz="900"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D014088-7207-682F-7377-6A6C7697C161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3CAF6A0-5C21-17A5-818B-3F227687A3B6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932121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6" name="Zástupný text 8">
            <a:extLst>
              <a:ext uri="{FF2B5EF4-FFF2-40B4-BE49-F238E27FC236}">
                <a16:creationId xmlns:a16="http://schemas.microsoft.com/office/drawing/2014/main" id="{71377C2C-DCAC-271D-133C-E1078A5726A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AC8619C-2FDE-A746-00E6-B146E6BFF6B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objekt grafu 7">
            <a:extLst>
              <a:ext uri="{FF2B5EF4-FFF2-40B4-BE49-F238E27FC236}">
                <a16:creationId xmlns:a16="http://schemas.microsoft.com/office/drawing/2014/main" id="{7C54CE2A-0CB4-8467-2966-0F4B4D0EA706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4754880" y="2278067"/>
            <a:ext cx="6743520" cy="3960000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1" name="Zástupný symbol pro zápatí 10">
            <a:extLst>
              <a:ext uri="{FF2B5EF4-FFF2-40B4-BE49-F238E27FC236}">
                <a16:creationId xmlns:a16="http://schemas.microsoft.com/office/drawing/2014/main" id="{BE034E63-8687-A056-6A94-04D1AB3BB811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BC3879F2-9DD8-31A5-BC34-B044B97C5AE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689917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5" name="Zástupný obsah 3">
            <a:extLst>
              <a:ext uri="{FF2B5EF4-FFF2-40B4-BE49-F238E27FC236}">
                <a16:creationId xmlns:a16="http://schemas.microsoft.com/office/drawing/2014/main" id="{4E3AB5FD-ECA8-C757-228F-447400E68332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9" name="Zástupný symbol pro tabulku 8">
            <a:extLst>
              <a:ext uri="{FF2B5EF4-FFF2-40B4-BE49-F238E27FC236}">
                <a16:creationId xmlns:a16="http://schemas.microsoft.com/office/drawing/2014/main" id="{38C15361-4216-1F02-862E-96F0428B738D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4406398" y="2278067"/>
            <a:ext cx="7092000" cy="3960000"/>
          </a:xfrm>
        </p:spPr>
        <p:txBody>
          <a:bodyPr/>
          <a:lstStyle/>
          <a:p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8B7AC32-9EA0-3F39-4CE1-5C81EC68B185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7925BAD9-B59E-8DB0-F668-E12B03DB65A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>
          <a:xfrm>
            <a:off x="10583999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90126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3"/>
                </a:solidFill>
              </a:defRPr>
            </a:lvl2pPr>
            <a:lvl3pPr marL="756000" indent="-215900">
              <a:defRPr>
                <a:solidFill>
                  <a:schemeClr val="accent5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3753310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88833E3E-D9C4-1B56-E700-3FE02CF54D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3999" y="1243809"/>
            <a:ext cx="9900000" cy="772560"/>
          </a:xfrm>
        </p:spPr>
        <p:txBody>
          <a:bodyPr/>
          <a:lstStyle>
            <a:lvl1pPr>
              <a:buNone/>
              <a:defRPr lang="cs-CZ" sz="2000" kern="1200" dirty="0">
                <a:solidFill>
                  <a:schemeClr val="accent2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cs-CZ" dirty="0"/>
              <a:t>Po kliknutí můžete upravovat styly textu v předloze.</a:t>
            </a:r>
          </a:p>
        </p:txBody>
      </p:sp>
      <p:sp>
        <p:nvSpPr>
          <p:cNvPr id="6" name="Zástupný obsah 3">
            <a:extLst>
              <a:ext uri="{FF2B5EF4-FFF2-40B4-BE49-F238E27FC236}">
                <a16:creationId xmlns:a16="http://schemas.microsoft.com/office/drawing/2014/main" id="{318003C6-E156-BF1F-3F13-2BFD4D14E46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83999" y="2278067"/>
            <a:ext cx="3384000" cy="39600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obrázku 5">
            <a:extLst>
              <a:ext uri="{FF2B5EF4-FFF2-40B4-BE49-F238E27FC236}">
                <a16:creationId xmlns:a16="http://schemas.microsoft.com/office/drawing/2014/main" id="{14ECE8FE-3582-DBBF-450F-BF8BF0FA15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06400" y="2278068"/>
            <a:ext cx="7092000" cy="3960000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9" name="Zástupný symbol pro zápatí 8">
            <a:extLst>
              <a:ext uri="{FF2B5EF4-FFF2-40B4-BE49-F238E27FC236}">
                <a16:creationId xmlns:a16="http://schemas.microsoft.com/office/drawing/2014/main" id="{1A7E3A63-E375-563C-1253-37A483B9F830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D75B6C91-DC7E-7FC4-7F0A-DB8B490FC14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260486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667C7B17-090C-509F-D2AA-8598599862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A974DD3-9918-067D-8ED9-A15EDE1479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F831D91E-C93D-CC40-38DF-52284B38809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175384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80518053-8D45-A9F0-743C-F6DAB4AC0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4E6BDC3-7F50-1AEF-4E02-F3D11DA5B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08783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>
            <a:extLst>
              <a:ext uri="{FF2B5EF4-FFF2-40B4-BE49-F238E27FC236}">
                <a16:creationId xmlns:a16="http://schemas.microsoft.com/office/drawing/2014/main" id="{85732B59-8AE8-4E64-8089-D2E9FACB5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9268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2" name="Zástupný text 8">
            <a:extLst>
              <a:ext uri="{FF2B5EF4-FFF2-40B4-BE49-F238E27FC236}">
                <a16:creationId xmlns:a16="http://schemas.microsoft.com/office/drawing/2014/main" id="{ABB04F9A-100D-E7AB-1468-0D52D49003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1" name="Zástupný text 10">
            <a:extLst>
              <a:ext uri="{FF2B5EF4-FFF2-40B4-BE49-F238E27FC236}">
                <a16:creationId xmlns:a16="http://schemas.microsoft.com/office/drawing/2014/main" id="{B130425A-FE22-3E23-10DD-13473CB55E5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84000" y="2169350"/>
            <a:ext cx="5328000" cy="558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3" name="Zástupný obsah 12">
            <a:extLst>
              <a:ext uri="{FF2B5EF4-FFF2-40B4-BE49-F238E27FC236}">
                <a16:creationId xmlns:a16="http://schemas.microsoft.com/office/drawing/2014/main" id="{8B62D44B-BBED-36DD-2981-17D602E41B04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84000" y="2966518"/>
            <a:ext cx="5328000" cy="31536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4" name="Zástupný text 10">
            <a:extLst>
              <a:ext uri="{FF2B5EF4-FFF2-40B4-BE49-F238E27FC236}">
                <a16:creationId xmlns:a16="http://schemas.microsoft.com/office/drawing/2014/main" id="{6F4B374D-9B4B-6F02-A8C5-9C5C2EB9381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70400" y="2169350"/>
            <a:ext cx="5328000" cy="558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5" name="Zástupný obsah 12">
            <a:extLst>
              <a:ext uri="{FF2B5EF4-FFF2-40B4-BE49-F238E27FC236}">
                <a16:creationId xmlns:a16="http://schemas.microsoft.com/office/drawing/2014/main" id="{57EC11A9-174A-FB14-7484-BB53998C8963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170400" y="2966518"/>
            <a:ext cx="5328000" cy="3153600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A026EA3-65B9-CA84-35F4-082B64EF388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757EC179-A91C-6820-D136-40F078D1FABE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985133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 a shrnutí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1070756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53BFFB0-78BD-4B9B-05A2-A29940738D8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619250" y="2160588"/>
            <a:ext cx="8964613" cy="3959225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EA5B4A3-CE6C-D146-238E-776842DE10B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523686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ávěr a poděkování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DB3177F5-37BE-A64A-9744-6571C4C77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B596686E-74CD-B7D7-C082-E9ADDDF03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8800"/>
            <a:ext cx="5400000" cy="1224000"/>
          </a:xfrm>
        </p:spPr>
        <p:txBody>
          <a:bodyPr/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</p:spTree>
    <p:extLst>
      <p:ext uri="{BB962C8B-B14F-4D97-AF65-F5344CB8AC3E}">
        <p14:creationId xmlns:p14="http://schemas.microsoft.com/office/powerpoint/2010/main" val="1269851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04" userDrawn="1">
          <p15:clr>
            <a:srgbClr val="9FCC3B"/>
          </p15:clr>
        </p15:guide>
        <p15:guide id="2" pos="431" userDrawn="1">
          <p15:clr>
            <a:srgbClr val="9FCC3B"/>
          </p15:clr>
        </p15:guide>
        <p15:guide id="3" orient="horz" pos="1394" userDrawn="1">
          <p15:clr>
            <a:srgbClr val="9FCC3B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nova 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490C522-C925-C77C-7C4E-7BC98F13B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7" name="Zástupný text 8">
            <a:extLst>
              <a:ext uri="{FF2B5EF4-FFF2-40B4-BE49-F238E27FC236}">
                <a16:creationId xmlns:a16="http://schemas.microsoft.com/office/drawing/2014/main" id="{AC8A706E-E9A3-A0E6-C16A-E72E96C43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D47863E-F6CF-17A2-6CBC-A703D83C3A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999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3"/>
                </a:solidFill>
              </a:defRPr>
            </a:lvl2pPr>
            <a:lvl3pPr marL="756000" indent="-215900">
              <a:defRPr>
                <a:solidFill>
                  <a:schemeClr val="accent5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361E6238-91D7-F301-8E55-3A3882F42349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6408000" y="2278068"/>
            <a:ext cx="4176000" cy="3960000"/>
          </a:xfrm>
        </p:spPr>
        <p:txBody>
          <a:bodyPr/>
          <a:lstStyle>
            <a:lvl1pPr marL="541338" indent="-541338">
              <a:buNone/>
              <a:defRPr/>
            </a:lvl1pPr>
            <a:lvl2pPr marL="540000" indent="0">
              <a:buNone/>
              <a:defRPr sz="1500">
                <a:solidFill>
                  <a:schemeClr val="accent3"/>
                </a:solidFill>
              </a:defRPr>
            </a:lvl2pPr>
            <a:lvl3pPr marL="756000" indent="-215900">
              <a:defRPr>
                <a:solidFill>
                  <a:schemeClr val="accent5"/>
                </a:solidFill>
              </a:defRPr>
            </a:lvl3pPr>
            <a:lvl4pPr marL="972000" indent="-215900">
              <a:defRPr sz="1200">
                <a:solidFill>
                  <a:schemeClr val="tx1"/>
                </a:solidFill>
              </a:defRPr>
            </a:lvl4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378C4-5C3D-CB3C-93A0-9AED7562CDA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4713610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velké pís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76B5B2F9-9B38-E06E-F6ED-5FBCCF60C9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CB3B8F72-81EF-7424-29F6-9D2F8F0994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2542EAAF-B3F6-CAE0-6484-DFD0272FAB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92DDB9F2-4790-E840-CAF2-1691CC1CAD5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6200190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- malé pís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D03D6556-637F-4A8E-646E-74DDCEC0C1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59F83DFA-BC41-5DD9-FAAD-A5C442FE20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20000" y="2278068"/>
            <a:ext cx="8964000" cy="3960000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0BE8914-56C4-91C5-E53C-FAA470F6FC5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12BBF46-FD9B-F358-D298-A9F09D3321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0705504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nímek s nadpisem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2768486"/>
            <a:ext cx="9900000" cy="1916866"/>
          </a:xfrm>
        </p:spPr>
        <p:txBody>
          <a:bodyPr anchor="t"/>
          <a:lstStyle>
            <a:lvl1pPr>
              <a:lnSpc>
                <a:spcPct val="100000"/>
              </a:lnSpc>
              <a:defRPr sz="3700">
                <a:solidFill>
                  <a:schemeClr val="bg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DE0CB16-C6A2-E5A0-D41F-4043BDFE2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80103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Autofit/>
          </a:bodyPr>
          <a:lstStyle>
            <a:lvl1pPr>
              <a:defRPr sz="37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4" name="Zástupný text 8">
            <a:extLst>
              <a:ext uri="{FF2B5EF4-FFF2-40B4-BE49-F238E27FC236}">
                <a16:creationId xmlns:a16="http://schemas.microsoft.com/office/drawing/2014/main" id="{B2972142-5947-7CE2-87C4-76273AB9A1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>
            <a:lvl1pPr marL="0" indent="0">
              <a:buNone/>
              <a:defRPr>
                <a:solidFill>
                  <a:schemeClr val="accent5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11" name="Zástupný obsah 10">
            <a:extLst>
              <a:ext uri="{FF2B5EF4-FFF2-40B4-BE49-F238E27FC236}">
                <a16:creationId xmlns:a16="http://schemas.microsoft.com/office/drawing/2014/main" id="{C4D8B83D-4F13-73F1-A6FB-F2D3FDE26A43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84000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12" name="Zástupný obsah 10">
            <a:extLst>
              <a:ext uri="{FF2B5EF4-FFF2-40B4-BE49-F238E27FC236}">
                <a16:creationId xmlns:a16="http://schemas.microsoft.com/office/drawing/2014/main" id="{66312AE8-F8DA-9BE0-CDEA-EBB8AC1D28A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220799" y="2278069"/>
            <a:ext cx="5277600" cy="3960000"/>
          </a:xfrm>
        </p:spPr>
        <p:txBody>
          <a:bodyPr/>
          <a:lstStyle>
            <a:lvl2pPr marL="288000" indent="-288000">
              <a:defRPr/>
            </a:lvl2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EE0028AA-8191-8AC0-CA9B-E9E97C481F6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AC4A29AD-99A7-0114-9205-C9A17DF2295D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>
          <a:xfrm>
            <a:off x="10584000" y="6300000"/>
            <a:ext cx="914399" cy="365125"/>
          </a:xfrm>
        </p:spPr>
        <p:txBody>
          <a:bodyPr/>
          <a:lstStyle/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223235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620000" y="2160000"/>
            <a:ext cx="8964000" cy="4078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310E844-7027-4742-5478-59C3914FD3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3600" y="6300000"/>
            <a:ext cx="46800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algn="l"/>
            <a:endParaRPr lang="cs-CZ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DA071ED-7901-3491-A09C-3FA8AA7B06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00001" y="6300000"/>
            <a:ext cx="27000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cs-CZ" sz="1000" smtClean="0"/>
              <a:t>10. 6. 2026</a:t>
            </a:r>
            <a:endParaRPr lang="cs-CZ" sz="1000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584000" y="6300000"/>
            <a:ext cx="914399" cy="3651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1CF5A12E-3DFE-4C3E-9036-7893F29C52C1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8DCAA09-8CEB-1A4A-3D77-876A1706EC0A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11037600" y="0"/>
            <a:ext cx="453600" cy="100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724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726" r:id="rId3"/>
    <p:sldLayoutId id="2147483722" r:id="rId4"/>
    <p:sldLayoutId id="2147483763" r:id="rId5"/>
    <p:sldLayoutId id="2147483678" r:id="rId6"/>
    <p:sldLayoutId id="2147483679" r:id="rId7"/>
    <p:sldLayoutId id="2147483651" r:id="rId8"/>
    <p:sldLayoutId id="2147483682" r:id="rId9"/>
    <p:sldLayoutId id="2147483683" r:id="rId10"/>
    <p:sldLayoutId id="2147483684" r:id="rId11"/>
    <p:sldLayoutId id="2147483755" r:id="rId12"/>
    <p:sldLayoutId id="2147483756" r:id="rId13"/>
    <p:sldLayoutId id="2147483688" r:id="rId14"/>
    <p:sldLayoutId id="2147483690" r:id="rId15"/>
    <p:sldLayoutId id="2147483724" r:id="rId16"/>
    <p:sldLayoutId id="2147483751" r:id="rId17"/>
    <p:sldLayoutId id="2147483654" r:id="rId18"/>
    <p:sldLayoutId id="2147483655" r:id="rId19"/>
    <p:sldLayoutId id="2147483719" r:id="rId20"/>
    <p:sldLayoutId id="2147483723" r:id="rId21"/>
    <p:sldLayoutId id="2147483775" r:id="rId22"/>
    <p:sldLayoutId id="2147483776" r:id="rId23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b="1" kern="120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1000"/>
        </a:spcBef>
        <a:spcAft>
          <a:spcPts val="1000"/>
        </a:spcAft>
        <a:buFont typeface="Wingdings" pitchFamily="2" charset="2"/>
        <a:buChar char="§"/>
        <a:defRPr sz="2000" b="0" i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504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2000" b="0" i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720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1500" b="0" i="0" kern="1200">
          <a:solidFill>
            <a:schemeClr val="accent3"/>
          </a:solidFill>
          <a:latin typeface="+mn-lt"/>
          <a:ea typeface="+mn-ea"/>
          <a:cs typeface="Arial" panose="020B0604020202020204" pitchFamily="34" charset="0"/>
        </a:defRPr>
      </a:lvl3pPr>
      <a:lvl4pPr marL="936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1500" b="0" i="0" kern="1200">
          <a:solidFill>
            <a:schemeClr val="accent5"/>
          </a:solidFill>
          <a:latin typeface="+mn-lt"/>
          <a:ea typeface="+mn-ea"/>
          <a:cs typeface="Arial" panose="020B0604020202020204" pitchFamily="34" charset="0"/>
        </a:defRPr>
      </a:lvl4pPr>
      <a:lvl5pPr marL="1152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Wingdings" pitchFamily="2" charset="2"/>
        <a:buChar char="§"/>
        <a:defRPr sz="1200" b="0" i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620000" y="2160000"/>
            <a:ext cx="8964000" cy="407806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/>
              <a:t>Upravte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4D28182C-6C25-39E3-D770-BE3404840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3600" y="6300000"/>
            <a:ext cx="4680000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algn="l"/>
            <a:endParaRPr lang="cs-CZ" dirty="0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068C4D7-DFC0-6EDB-70FE-6EC186A203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00001" y="6300000"/>
            <a:ext cx="2700000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10. 6. 2026</a:t>
            </a:r>
            <a:endParaRPr lang="cs-CZ" dirty="0"/>
          </a:p>
        </p:txBody>
      </p:sp>
      <p:sp>
        <p:nvSpPr>
          <p:cNvPr id="12" name="Zástupný symbol pro číslo snímku 11">
            <a:extLst>
              <a:ext uri="{FF2B5EF4-FFF2-40B4-BE49-F238E27FC236}">
                <a16:creationId xmlns:a16="http://schemas.microsoft.com/office/drawing/2014/main" id="{F255C820-CC56-37E2-AA41-F46591D20D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83999" y="6300000"/>
            <a:ext cx="914399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7D6E4F9-75C1-49AC-A1AF-83A9244DC0E5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E1CE68C9-12C3-D4CF-DF74-48B3E18259EF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11037600" y="0"/>
            <a:ext cx="453600" cy="100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31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60" r:id="rId2"/>
    <p:sldLayoutId id="2147483761" r:id="rId3"/>
    <p:sldLayoutId id="2147483764" r:id="rId4"/>
    <p:sldLayoutId id="2147483765" r:id="rId5"/>
    <p:sldLayoutId id="2147483759" r:id="rId6"/>
    <p:sldLayoutId id="2147483734" r:id="rId7"/>
    <p:sldLayoutId id="2147483754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  <p:sldLayoutId id="2147483774" r:id="rId17"/>
    <p:sldLayoutId id="2147483746" r:id="rId18"/>
    <p:sldLayoutId id="2147483747" r:id="rId19"/>
    <p:sldLayoutId id="2147483748" r:id="rId20"/>
    <p:sldLayoutId id="2147483749" r:id="rId21"/>
    <p:sldLayoutId id="2147483762" r:id="rId22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b="1" kern="1200">
          <a:solidFill>
            <a:schemeClr val="accent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88000" indent="-288000" algn="l" defTabSz="914400" rtl="0" eaLnBrk="1" latinLnBrk="0" hangingPunct="1">
        <a:lnSpc>
          <a:spcPct val="100000"/>
        </a:lnSpc>
        <a:spcBef>
          <a:spcPts val="1000"/>
        </a:spcBef>
        <a:spcAft>
          <a:spcPts val="1000"/>
        </a:spcAft>
        <a:buClrTx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504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720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1500" kern="1200">
          <a:solidFill>
            <a:schemeClr val="accent2"/>
          </a:solidFill>
          <a:latin typeface="+mn-lt"/>
          <a:ea typeface="+mn-ea"/>
          <a:cs typeface="Arial" panose="020B0604020202020204" pitchFamily="34" charset="0"/>
        </a:defRPr>
      </a:lvl3pPr>
      <a:lvl4pPr marL="936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1500" kern="1200">
          <a:solidFill>
            <a:schemeClr val="accent1"/>
          </a:solidFill>
          <a:latin typeface="+mn-lt"/>
          <a:ea typeface="+mn-ea"/>
          <a:cs typeface="Arial" panose="020B0604020202020204" pitchFamily="34" charset="0"/>
        </a:defRPr>
      </a:lvl4pPr>
      <a:lvl5pPr marL="1152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ClrTx/>
        <a:buFont typeface="Wingdings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nahlizenidokn.cuzk.gov.cz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vdp.cuzk.gov.cz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nahlizenidokn.cuzk.gov.cz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vdp.cuzk.gov.cz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nahlizenidokn.cuzk.gov.cz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nahlizenidokn.cuzk.gov.cz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Relationship Id="rId4" Type="http://schemas.openxmlformats.org/officeDocument/2006/relationships/hyperlink" Target="https://wall.sli.do/event/2q7dzF9QKCWAE5QHSiaKx3?section=98b9a84a-6f8c-4dfd-a393-ad99a33b9a8a&amp;integration=shared-present-mode&amp;utm_source=slidoadmin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vdp.cuzk.cz/" TargetMode="External"/><Relationship Id="rId2" Type="http://schemas.openxmlformats.org/officeDocument/2006/relationships/hyperlink" Target="https://nahlizenidokn.cuzk.gov.cz/" TargetMode="Externa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vdp.cuzk.gov.cz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D2FEACA-1020-20A3-E183-1CEB85D8D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/>
          <a:p>
            <a:r>
              <a:rPr lang="cs-CZ" dirty="0"/>
              <a:t>RÚIAN</a:t>
            </a:r>
            <a:br>
              <a:rPr lang="cs-CZ" dirty="0"/>
            </a:br>
            <a:r>
              <a:rPr lang="cs-CZ" dirty="0"/>
              <a:t>předmět a způsob </a:t>
            </a:r>
            <a:r>
              <a:rPr lang="cs-CZ" dirty="0" smtClean="0"/>
              <a:t>evidence</a:t>
            </a:r>
            <a:endParaRPr lang="cs-CZ" noProof="0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55F2B8E6-3E8B-6703-D17B-D3F0D3B656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0000" y="4889060"/>
            <a:ext cx="5400000" cy="1223416"/>
          </a:xfrm>
        </p:spPr>
        <p:txBody>
          <a:bodyPr/>
          <a:lstStyle/>
          <a:p>
            <a:r>
              <a:rPr lang="cs-CZ" noProof="0" dirty="0" smtClean="0"/>
              <a:t>Jiří JINDŘICH</a:t>
            </a:r>
            <a:endParaRPr lang="cs-CZ" noProof="0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50E6CAC-5F4E-D3DE-615A-51ABB918A5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00001" y="6300000"/>
            <a:ext cx="2700000" cy="365125"/>
          </a:xfrm>
        </p:spPr>
        <p:txBody>
          <a:bodyPr/>
          <a:lstStyle/>
          <a:p>
            <a:r>
              <a:rPr lang="cs-CZ" smtClean="0"/>
              <a:t>10. 6. 2026</a:t>
            </a:r>
            <a:endParaRPr lang="cs-CZ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A9E11F6-22EC-B5DE-6EF9-59C947617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1" y="-60146"/>
            <a:ext cx="6127202" cy="298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25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CDC564C4-0CF5-1DF4-0E40-30ED3FFBA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noProof="0" dirty="0" smtClean="0"/>
              <a:t>Stavební objekt		</a:t>
            </a:r>
            <a:endParaRPr lang="cs-CZ" noProof="0" dirty="0"/>
          </a:p>
        </p:txBody>
      </p:sp>
      <p:sp>
        <p:nvSpPr>
          <p:cNvPr id="11" name="Zástupný text 10">
            <a:extLst>
              <a:ext uri="{FF2B5EF4-FFF2-40B4-BE49-F238E27FC236}">
                <a16:creationId xmlns:a16="http://schemas.microsoft.com/office/drawing/2014/main" id="{615789DC-CA58-19C9-5107-F4082553E4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/>
          <a:p>
            <a:r>
              <a:rPr lang="cs-CZ" dirty="0" smtClean="0"/>
              <a:t>Var. 1 – budova na jedné parcele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4000" y="2016369"/>
            <a:ext cx="3048425" cy="2781688"/>
          </a:xfrm>
          <a:prstGeom prst="rect">
            <a:avLst/>
          </a:prstGeom>
        </p:spPr>
      </p:pic>
      <p:sp>
        <p:nvSpPr>
          <p:cNvPr id="9" name="Obdélníkový bublinový popisek 8"/>
          <p:cNvSpPr/>
          <p:nvPr/>
        </p:nvSpPr>
        <p:spPr>
          <a:xfrm>
            <a:off x="5857464" y="1468315"/>
            <a:ext cx="5732585" cy="4970585"/>
          </a:xfrm>
          <a:prstGeom prst="wedgeRectCallout">
            <a:avLst>
              <a:gd name="adj1" fmla="val -127104"/>
              <a:gd name="adj2" fmla="val -21422"/>
            </a:avLst>
          </a:prstGeom>
          <a:solidFill>
            <a:schemeClr val="accent1">
              <a:lumMod val="60000"/>
              <a:lumOff val="4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5754077" y="1098981"/>
            <a:ext cx="6258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hlinkClick r:id="rId3"/>
              </a:rPr>
              <a:t>Katastr nemovitostí - https</a:t>
            </a:r>
            <a:r>
              <a:rPr lang="cs-CZ" b="1" dirty="0">
                <a:hlinkClick r:id="rId3"/>
              </a:rPr>
              <a:t>://nahlizenidokn.cuzk.gov.cz</a:t>
            </a:r>
            <a:r>
              <a:rPr lang="cs-CZ" b="1" dirty="0"/>
              <a:t> </a:t>
            </a:r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093" y="1692819"/>
            <a:ext cx="5483749" cy="421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6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00;p15"/>
          <p:cNvPicPr preferRelativeResize="0">
            <a:picLocks noGrp="1"/>
          </p:cNvPicPr>
          <p:nvPr>
            <p:ph sz="half" idx="2"/>
          </p:nvPr>
        </p:nvPicPr>
        <p:blipFill>
          <a:blip r:embed="rId2">
            <a:alphaModFix/>
          </a:blip>
          <a:stretch>
            <a:fillRect/>
          </a:stretch>
        </p:blipFill>
        <p:spPr>
          <a:xfrm>
            <a:off x="642969" y="1820863"/>
            <a:ext cx="4818031" cy="297973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23" name="Nadpis 1">
            <a:extLst>
              <a:ext uri="{FF2B5EF4-FFF2-40B4-BE49-F238E27FC236}">
                <a16:creationId xmlns:a16="http://schemas.microsoft.com/office/drawing/2014/main" id="{CDC564C4-0CF5-1DF4-0E40-30ED3FFBA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noProof="0" dirty="0" smtClean="0"/>
              <a:t>Stavební objekt		</a:t>
            </a:r>
            <a:endParaRPr lang="cs-CZ" noProof="0" dirty="0"/>
          </a:p>
        </p:txBody>
      </p:sp>
      <p:sp>
        <p:nvSpPr>
          <p:cNvPr id="9" name="Obdélníkový bublinový popisek 8"/>
          <p:cNvSpPr/>
          <p:nvPr/>
        </p:nvSpPr>
        <p:spPr>
          <a:xfrm>
            <a:off x="5754077" y="1468313"/>
            <a:ext cx="6437923" cy="4970585"/>
          </a:xfrm>
          <a:prstGeom prst="wedgeRectCallout">
            <a:avLst>
              <a:gd name="adj1" fmla="val -100732"/>
              <a:gd name="adj2" fmla="val -15034"/>
            </a:avLst>
          </a:prstGeom>
          <a:solidFill>
            <a:srgbClr val="7030A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ástupný text 10">
            <a:extLst>
              <a:ext uri="{FF2B5EF4-FFF2-40B4-BE49-F238E27FC236}">
                <a16:creationId xmlns:a16="http://schemas.microsoft.com/office/drawing/2014/main" id="{615789DC-CA58-19C9-5107-F4082553E4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/>
          <a:p>
            <a:r>
              <a:rPr lang="cs-CZ" dirty="0" smtClean="0"/>
              <a:t>Var. 2 – budova na více parcelách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5754077" y="1098981"/>
            <a:ext cx="3706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rgbClr val="7030A0"/>
                </a:solidFill>
                <a:hlinkClick r:id="rId3"/>
              </a:rPr>
              <a:t>RÚIAN - https</a:t>
            </a:r>
            <a:r>
              <a:rPr lang="cs-CZ" b="1" dirty="0">
                <a:solidFill>
                  <a:srgbClr val="7030A0"/>
                </a:solidFill>
                <a:hlinkClick r:id="rId3"/>
              </a:rPr>
              <a:t>://</a:t>
            </a:r>
            <a:r>
              <a:rPr lang="cs-CZ" b="1" dirty="0" smtClean="0">
                <a:solidFill>
                  <a:srgbClr val="7030A0"/>
                </a:solidFill>
                <a:hlinkClick r:id="rId3"/>
              </a:rPr>
              <a:t>vdp.cuzk.gov.cz</a:t>
            </a:r>
            <a:r>
              <a:rPr lang="cs-CZ" b="1" dirty="0" smtClean="0">
                <a:solidFill>
                  <a:srgbClr val="7030A0"/>
                </a:solidFill>
              </a:rPr>
              <a:t> </a:t>
            </a:r>
          </a:p>
        </p:txBody>
      </p:sp>
      <p:pic>
        <p:nvPicPr>
          <p:cNvPr id="14" name="Obráze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5986" y="1630089"/>
            <a:ext cx="5977845" cy="4658596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6053958" y="2974727"/>
            <a:ext cx="3107214" cy="41617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18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00;p15"/>
          <p:cNvPicPr preferRelativeResize="0">
            <a:picLocks noGrp="1"/>
          </p:cNvPicPr>
          <p:nvPr>
            <p:ph sz="half" idx="2"/>
          </p:nvPr>
        </p:nvPicPr>
        <p:blipFill>
          <a:blip r:embed="rId2">
            <a:alphaModFix/>
          </a:blip>
          <a:stretch>
            <a:fillRect/>
          </a:stretch>
        </p:blipFill>
        <p:spPr>
          <a:xfrm>
            <a:off x="642969" y="1820863"/>
            <a:ext cx="4818031" cy="297973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23" name="Nadpis 1">
            <a:extLst>
              <a:ext uri="{FF2B5EF4-FFF2-40B4-BE49-F238E27FC236}">
                <a16:creationId xmlns:a16="http://schemas.microsoft.com/office/drawing/2014/main" id="{CDC564C4-0CF5-1DF4-0E40-30ED3FFBA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noProof="0" dirty="0" smtClean="0"/>
              <a:t>Stavební objekt		</a:t>
            </a:r>
            <a:endParaRPr lang="cs-CZ" noProof="0" dirty="0"/>
          </a:p>
        </p:txBody>
      </p:sp>
      <p:sp>
        <p:nvSpPr>
          <p:cNvPr id="9" name="Obdélníkový bublinový popisek 8"/>
          <p:cNvSpPr/>
          <p:nvPr/>
        </p:nvSpPr>
        <p:spPr>
          <a:xfrm>
            <a:off x="5754077" y="1468313"/>
            <a:ext cx="6437923" cy="3852987"/>
          </a:xfrm>
          <a:prstGeom prst="wedgeRectCallout">
            <a:avLst>
              <a:gd name="adj1" fmla="val -100337"/>
              <a:gd name="adj2" fmla="val -5475"/>
            </a:avLst>
          </a:prstGeom>
          <a:solidFill>
            <a:schemeClr val="bg1">
              <a:lumMod val="50000"/>
              <a:lumOff val="5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ástupný text 10">
            <a:extLst>
              <a:ext uri="{FF2B5EF4-FFF2-40B4-BE49-F238E27FC236}">
                <a16:creationId xmlns:a16="http://schemas.microsoft.com/office/drawing/2014/main" id="{615789DC-CA58-19C9-5107-F4082553E4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/>
          <a:p>
            <a:r>
              <a:rPr lang="cs-CZ" dirty="0" smtClean="0"/>
              <a:t>Var. 2 – budova na více parcelách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5754077" y="1098981"/>
            <a:ext cx="6258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>
                <a:hlinkClick r:id="rId3"/>
              </a:rPr>
              <a:t>Katastr nemovitostí - https://nahlizenidokn.cuzk.gov.cz</a:t>
            </a:r>
            <a:r>
              <a:rPr lang="cs-CZ" b="1" dirty="0"/>
              <a:t> </a:t>
            </a:r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701" y="1630089"/>
            <a:ext cx="5986673" cy="3429947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5979701" y="3022601"/>
            <a:ext cx="3342100" cy="2159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86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CDC564C4-0CF5-1DF4-0E40-30ED3FFBA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noProof="0" dirty="0" smtClean="0"/>
              <a:t>Stavební objekt		</a:t>
            </a:r>
            <a:endParaRPr lang="cs-CZ" noProof="0" dirty="0"/>
          </a:p>
        </p:txBody>
      </p:sp>
      <p:sp>
        <p:nvSpPr>
          <p:cNvPr id="11" name="Zástupný text 10">
            <a:extLst>
              <a:ext uri="{FF2B5EF4-FFF2-40B4-BE49-F238E27FC236}">
                <a16:creationId xmlns:a16="http://schemas.microsoft.com/office/drawing/2014/main" id="{615789DC-CA58-19C9-5107-F4082553E4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/>
          <a:p>
            <a:r>
              <a:rPr lang="cs-CZ" dirty="0" smtClean="0"/>
              <a:t>Var. 3 – vedlejší budova na parcele budovy hlavní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842000" y="2080150"/>
            <a:ext cx="5250000" cy="3960000"/>
          </a:xfrm>
        </p:spPr>
        <p:txBody>
          <a:bodyPr/>
          <a:lstStyle/>
          <a:p>
            <a:r>
              <a:rPr lang="cs-CZ" dirty="0"/>
              <a:t>vedlejší stavba dle SZ </a:t>
            </a:r>
          </a:p>
          <a:p>
            <a:r>
              <a:rPr lang="cs-CZ" dirty="0"/>
              <a:t>v KN vedlejší stavba, která je pouze zobrazená dle § 5 odst. 2 katastrální vyhlášky</a:t>
            </a:r>
          </a:p>
          <a:p>
            <a:r>
              <a:rPr lang="cs-CZ" sz="2400" b="1" dirty="0" smtClean="0">
                <a:solidFill>
                  <a:schemeClr val="accent3">
                    <a:lumMod val="90000"/>
                  </a:schemeClr>
                </a:solidFill>
              </a:rPr>
              <a:t>V KN se neeviduje</a:t>
            </a:r>
          </a:p>
          <a:p>
            <a:r>
              <a:rPr lang="cs-CZ" sz="2400" b="1" dirty="0" smtClean="0">
                <a:solidFill>
                  <a:schemeClr val="accent3">
                    <a:lumMod val="75000"/>
                  </a:schemeClr>
                </a:solidFill>
              </a:rPr>
              <a:t>V RÚIAN se neeviduje</a:t>
            </a:r>
          </a:p>
          <a:p>
            <a:r>
              <a:rPr lang="cs-CZ" sz="2400" b="1" dirty="0" smtClean="0">
                <a:solidFill>
                  <a:schemeClr val="accent3">
                    <a:lumMod val="50000"/>
                  </a:schemeClr>
                </a:solidFill>
              </a:rPr>
              <a:t>Vedlejší stavby se ani neprojevuje v TEA budovy hlavní</a:t>
            </a:r>
            <a:endParaRPr lang="cs-CZ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5" name="Google Shape;115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3749" y="2046246"/>
            <a:ext cx="4156300" cy="364650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6" name="Obdélník 15"/>
          <p:cNvSpPr/>
          <p:nvPr/>
        </p:nvSpPr>
        <p:spPr>
          <a:xfrm rot="17403765">
            <a:off x="622423" y="3805439"/>
            <a:ext cx="813579" cy="437901"/>
          </a:xfrm>
          <a:prstGeom prst="rect">
            <a:avLst/>
          </a:prstGeom>
          <a:solidFill>
            <a:srgbClr val="92D05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bdélník 16"/>
          <p:cNvSpPr/>
          <p:nvPr/>
        </p:nvSpPr>
        <p:spPr>
          <a:xfrm rot="18070083">
            <a:off x="3357990" y="5044371"/>
            <a:ext cx="709437" cy="352138"/>
          </a:xfrm>
          <a:prstGeom prst="rect">
            <a:avLst/>
          </a:prstGeom>
          <a:solidFill>
            <a:srgbClr val="92D05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Google Shape;116;p17"/>
          <p:cNvSpPr/>
          <p:nvPr/>
        </p:nvSpPr>
        <p:spPr>
          <a:xfrm rot="13500000">
            <a:off x="1005361" y="4250060"/>
            <a:ext cx="613062" cy="183282"/>
          </a:xfrm>
          <a:prstGeom prst="stripedRightArrow">
            <a:avLst>
              <a:gd name="adj1" fmla="val 50000"/>
              <a:gd name="adj2" fmla="val 64215"/>
            </a:avLst>
          </a:prstGeom>
          <a:solidFill>
            <a:srgbClr val="00FF00"/>
          </a:solidFill>
          <a:ln w="9525" cap="flat" cmpd="sng">
            <a:solidFill>
              <a:srgbClr val="274E1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18;p17"/>
          <p:cNvSpPr/>
          <p:nvPr/>
        </p:nvSpPr>
        <p:spPr>
          <a:xfrm rot="2469099">
            <a:off x="3140749" y="4912366"/>
            <a:ext cx="613171" cy="183271"/>
          </a:xfrm>
          <a:prstGeom prst="stripedRightArrow">
            <a:avLst>
              <a:gd name="adj1" fmla="val 50000"/>
              <a:gd name="adj2" fmla="val 64215"/>
            </a:avLst>
          </a:prstGeom>
          <a:solidFill>
            <a:srgbClr val="00FF00"/>
          </a:solidFill>
          <a:ln w="9525" cap="flat" cmpd="sng">
            <a:solidFill>
              <a:srgbClr val="274E1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Obdélník 19"/>
          <p:cNvSpPr/>
          <p:nvPr/>
        </p:nvSpPr>
        <p:spPr>
          <a:xfrm rot="16791224">
            <a:off x="3844364" y="3217030"/>
            <a:ext cx="1240085" cy="470828"/>
          </a:xfrm>
          <a:prstGeom prst="rect">
            <a:avLst/>
          </a:prstGeom>
          <a:solidFill>
            <a:srgbClr val="92D05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Google Shape;117;p17"/>
          <p:cNvSpPr/>
          <p:nvPr/>
        </p:nvSpPr>
        <p:spPr>
          <a:xfrm rot="2700000">
            <a:off x="3896776" y="3076750"/>
            <a:ext cx="613062" cy="183282"/>
          </a:xfrm>
          <a:prstGeom prst="stripedRightArrow">
            <a:avLst>
              <a:gd name="adj1" fmla="val 50000"/>
              <a:gd name="adj2" fmla="val 64215"/>
            </a:avLst>
          </a:prstGeom>
          <a:solidFill>
            <a:srgbClr val="00FF00"/>
          </a:solidFill>
          <a:ln w="9525" cap="flat" cmpd="sng">
            <a:solidFill>
              <a:srgbClr val="274E1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4117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Zástupný symbol pro obsah 1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00" y="1800061"/>
            <a:ext cx="4067743" cy="3724795"/>
          </a:xfrm>
          <a:prstGeom prst="rect">
            <a:avLst/>
          </a:prstGeom>
        </p:spPr>
      </p:pic>
      <p:sp>
        <p:nvSpPr>
          <p:cNvPr id="20" name="Ovál 19"/>
          <p:cNvSpPr/>
          <p:nvPr/>
        </p:nvSpPr>
        <p:spPr>
          <a:xfrm>
            <a:off x="2020754" y="3083379"/>
            <a:ext cx="551542" cy="53819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ový bublinový popisek 8"/>
          <p:cNvSpPr/>
          <p:nvPr/>
        </p:nvSpPr>
        <p:spPr>
          <a:xfrm>
            <a:off x="5820230" y="1468313"/>
            <a:ext cx="6437923" cy="4970585"/>
          </a:xfrm>
          <a:prstGeom prst="wedgeRectCallout">
            <a:avLst>
              <a:gd name="adj1" fmla="val -104621"/>
              <a:gd name="adj2" fmla="val -8464"/>
            </a:avLst>
          </a:prstGeom>
          <a:solidFill>
            <a:srgbClr val="7030A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Nadpis 1">
            <a:extLst>
              <a:ext uri="{FF2B5EF4-FFF2-40B4-BE49-F238E27FC236}">
                <a16:creationId xmlns:a16="http://schemas.microsoft.com/office/drawing/2014/main" id="{CDC564C4-0CF5-1DF4-0E40-30ED3FFBA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noProof="0" dirty="0" smtClean="0"/>
              <a:t>Stavební objekt		</a:t>
            </a:r>
            <a:endParaRPr lang="cs-CZ" noProof="0" dirty="0"/>
          </a:p>
        </p:txBody>
      </p:sp>
      <p:sp>
        <p:nvSpPr>
          <p:cNvPr id="11" name="Zástupný text 10">
            <a:extLst>
              <a:ext uri="{FF2B5EF4-FFF2-40B4-BE49-F238E27FC236}">
                <a16:creationId xmlns:a16="http://schemas.microsoft.com/office/drawing/2014/main" id="{615789DC-CA58-19C9-5107-F4082553E4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/>
          <a:p>
            <a:r>
              <a:rPr lang="cs-CZ" dirty="0" smtClean="0"/>
              <a:t>Var. 4 – budova, která není předmětem KN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5754077" y="1098981"/>
            <a:ext cx="3706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>
                <a:solidFill>
                  <a:srgbClr val="7030A0"/>
                </a:solidFill>
                <a:hlinkClick r:id="rId3"/>
              </a:rPr>
              <a:t>RÚIAN - https://vdp.cuzk.gov.cz</a:t>
            </a:r>
            <a:r>
              <a:rPr lang="cs-CZ" b="1" dirty="0">
                <a:solidFill>
                  <a:srgbClr val="7030A0"/>
                </a:solidFill>
              </a:rPr>
              <a:t> </a:t>
            </a:r>
          </a:p>
        </p:txBody>
      </p:sp>
      <p:sp>
        <p:nvSpPr>
          <p:cNvPr id="16" name="Zástupný symbol pro obsah 2"/>
          <p:cNvSpPr txBox="1">
            <a:spLocks/>
          </p:cNvSpPr>
          <p:nvPr/>
        </p:nvSpPr>
        <p:spPr>
          <a:xfrm>
            <a:off x="422665" y="5698996"/>
            <a:ext cx="5869056" cy="994284"/>
          </a:xfrm>
          <a:prstGeom prst="rect">
            <a:avLst/>
          </a:prstGeom>
        </p:spPr>
        <p:txBody>
          <a:bodyPr>
            <a:normAutofit/>
          </a:bodyPr>
          <a:lstStyle>
            <a:lvl1pPr marL="288000" indent="-2880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504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720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§"/>
              <a:defRPr sz="1500" b="0" i="0" kern="1200">
                <a:solidFill>
                  <a:schemeClr val="accent3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936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§"/>
              <a:defRPr sz="1500" b="0" i="0" kern="120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152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342900">
              <a:spcBef>
                <a:spcPts val="0"/>
              </a:spcBef>
              <a:buSzPts val="1800"/>
            </a:pPr>
            <a:r>
              <a:rPr lang="cs-CZ" sz="1600" dirty="0" smtClean="0"/>
              <a:t>číslovaná stavba v RÚIAN (čp/</a:t>
            </a:r>
            <a:r>
              <a:rPr lang="cs-CZ" sz="1600" dirty="0" err="1" smtClean="0"/>
              <a:t>če</a:t>
            </a:r>
            <a:r>
              <a:rPr lang="cs-CZ" sz="1600" dirty="0" smtClean="0"/>
              <a:t>)</a:t>
            </a:r>
          </a:p>
          <a:p>
            <a:pPr marL="457200" indent="-342900">
              <a:spcBef>
                <a:spcPts val="0"/>
              </a:spcBef>
              <a:buSzPts val="1800"/>
            </a:pPr>
            <a:r>
              <a:rPr lang="cs-CZ" sz="1600" dirty="0" smtClean="0"/>
              <a:t>stavbu nelze zobrazit v KN, tj. nelze na ni </a:t>
            </a:r>
            <a:br>
              <a:rPr lang="cs-CZ" sz="1600" dirty="0" smtClean="0"/>
            </a:br>
            <a:r>
              <a:rPr lang="cs-CZ" sz="1600" dirty="0" smtClean="0"/>
              <a:t>vyhotovit GP (např. podzemní stavba)</a:t>
            </a:r>
            <a:endParaRPr lang="cs-CZ" sz="1600" dirty="0"/>
          </a:p>
        </p:txBody>
      </p:sp>
      <p:pic>
        <p:nvPicPr>
          <p:cNvPr id="17" name="Obrázek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308" y="1692817"/>
            <a:ext cx="6227767" cy="4633756"/>
          </a:xfrm>
          <a:prstGeom prst="rect">
            <a:avLst/>
          </a:prstGeom>
        </p:spPr>
      </p:pic>
      <p:sp>
        <p:nvSpPr>
          <p:cNvPr id="18" name="TextovéPole 17"/>
          <p:cNvSpPr txBox="1"/>
          <p:nvPr/>
        </p:nvSpPr>
        <p:spPr>
          <a:xfrm>
            <a:off x="7113328" y="3054804"/>
            <a:ext cx="1410964" cy="261610"/>
          </a:xfrm>
          <a:prstGeom prst="rect">
            <a:avLst/>
          </a:prstGeom>
          <a:solidFill>
            <a:srgbClr val="EEEEEE"/>
          </a:solidFill>
        </p:spPr>
        <p:txBody>
          <a:bodyPr wrap="none" rtlCol="0">
            <a:spAutoFit/>
          </a:bodyPr>
          <a:lstStyle/>
          <a:p>
            <a:r>
              <a:rPr lang="cs-CZ" sz="1100" dirty="0" smtClean="0">
                <a:solidFill>
                  <a:srgbClr val="205B83"/>
                </a:solidFill>
              </a:rPr>
              <a:t>374/9, </a:t>
            </a:r>
            <a:r>
              <a:rPr lang="cs-CZ" sz="1100" dirty="0" err="1" smtClean="0">
                <a:solidFill>
                  <a:srgbClr val="205B83"/>
                </a:solidFill>
              </a:rPr>
              <a:t>k.ú</a:t>
            </a:r>
            <a:r>
              <a:rPr lang="cs-CZ" sz="1100" dirty="0" smtClean="0">
                <a:solidFill>
                  <a:srgbClr val="205B83"/>
                </a:solidFill>
              </a:rPr>
              <a:t>. Omlenice</a:t>
            </a:r>
            <a:endParaRPr lang="cs-CZ" sz="1100" dirty="0">
              <a:solidFill>
                <a:srgbClr val="205B83"/>
              </a:solidFill>
            </a:endParaRPr>
          </a:p>
        </p:txBody>
      </p:sp>
      <p:sp>
        <p:nvSpPr>
          <p:cNvPr id="21" name="Obdélník 20"/>
          <p:cNvSpPr/>
          <p:nvPr/>
        </p:nvSpPr>
        <p:spPr>
          <a:xfrm rot="2022214">
            <a:off x="2082809" y="3132617"/>
            <a:ext cx="427432" cy="825232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2220285" y="3495350"/>
            <a:ext cx="90288" cy="9976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8927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Zástupný symbol pro obsah 1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00" y="1800061"/>
            <a:ext cx="4067743" cy="3724795"/>
          </a:xfrm>
          <a:prstGeom prst="rect">
            <a:avLst/>
          </a:prstGeom>
        </p:spPr>
      </p:pic>
      <p:sp>
        <p:nvSpPr>
          <p:cNvPr id="20" name="Ovál 19"/>
          <p:cNvSpPr/>
          <p:nvPr/>
        </p:nvSpPr>
        <p:spPr>
          <a:xfrm>
            <a:off x="2020754" y="3083379"/>
            <a:ext cx="551542" cy="53819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ový bublinový popisek 8"/>
          <p:cNvSpPr/>
          <p:nvPr/>
        </p:nvSpPr>
        <p:spPr>
          <a:xfrm>
            <a:off x="5820230" y="1468313"/>
            <a:ext cx="6437923" cy="4970585"/>
          </a:xfrm>
          <a:prstGeom prst="wedgeRectCallout">
            <a:avLst>
              <a:gd name="adj1" fmla="val -104621"/>
              <a:gd name="adj2" fmla="val -8464"/>
            </a:avLst>
          </a:prstGeom>
          <a:solidFill>
            <a:schemeClr val="bg1">
              <a:lumMod val="50000"/>
              <a:lumOff val="5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Nadpis 1">
            <a:extLst>
              <a:ext uri="{FF2B5EF4-FFF2-40B4-BE49-F238E27FC236}">
                <a16:creationId xmlns:a16="http://schemas.microsoft.com/office/drawing/2014/main" id="{CDC564C4-0CF5-1DF4-0E40-30ED3FFBA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noProof="0" dirty="0" smtClean="0"/>
              <a:t>Stavební objekt		</a:t>
            </a:r>
            <a:endParaRPr lang="cs-CZ" noProof="0" dirty="0"/>
          </a:p>
        </p:txBody>
      </p:sp>
      <p:sp>
        <p:nvSpPr>
          <p:cNvPr id="11" name="Zástupný text 10">
            <a:extLst>
              <a:ext uri="{FF2B5EF4-FFF2-40B4-BE49-F238E27FC236}">
                <a16:creationId xmlns:a16="http://schemas.microsoft.com/office/drawing/2014/main" id="{615789DC-CA58-19C9-5107-F4082553E4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/>
          <a:p>
            <a:r>
              <a:rPr lang="cs-CZ" dirty="0" smtClean="0"/>
              <a:t>Var. 4 – budova, která není předmětem KN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5754077" y="1098981"/>
            <a:ext cx="6258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>
                <a:hlinkClick r:id="rId3"/>
              </a:rPr>
              <a:t>Katastr nemovitostí - https://nahlizenidokn.cuzk.gov.cz</a:t>
            </a:r>
            <a:r>
              <a:rPr lang="cs-CZ" b="1" dirty="0"/>
              <a:t> </a:t>
            </a:r>
          </a:p>
        </p:txBody>
      </p:sp>
      <p:sp>
        <p:nvSpPr>
          <p:cNvPr id="16" name="Zástupný symbol pro obsah 2"/>
          <p:cNvSpPr txBox="1">
            <a:spLocks/>
          </p:cNvSpPr>
          <p:nvPr/>
        </p:nvSpPr>
        <p:spPr>
          <a:xfrm>
            <a:off x="422665" y="5698996"/>
            <a:ext cx="5869056" cy="994284"/>
          </a:xfrm>
          <a:prstGeom prst="rect">
            <a:avLst/>
          </a:prstGeom>
        </p:spPr>
        <p:txBody>
          <a:bodyPr>
            <a:normAutofit/>
          </a:bodyPr>
          <a:lstStyle>
            <a:lvl1pPr marL="288000" indent="-2880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504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720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§"/>
              <a:defRPr sz="1500" b="0" i="0" kern="1200">
                <a:solidFill>
                  <a:schemeClr val="accent3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936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§"/>
              <a:defRPr sz="1500" b="0" i="0" kern="120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152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342900">
              <a:spcBef>
                <a:spcPts val="0"/>
              </a:spcBef>
              <a:buSzPts val="1800"/>
            </a:pPr>
            <a:r>
              <a:rPr lang="cs-CZ" sz="1600" dirty="0" smtClean="0"/>
              <a:t>číslovaná stavba v RÚIAN (čp/</a:t>
            </a:r>
            <a:r>
              <a:rPr lang="cs-CZ" sz="1600" dirty="0" err="1" smtClean="0"/>
              <a:t>če</a:t>
            </a:r>
            <a:r>
              <a:rPr lang="cs-CZ" sz="1600" dirty="0" smtClean="0"/>
              <a:t>)</a:t>
            </a:r>
          </a:p>
          <a:p>
            <a:pPr marL="457200" indent="-342900">
              <a:spcBef>
                <a:spcPts val="0"/>
              </a:spcBef>
              <a:buSzPts val="1800"/>
            </a:pPr>
            <a:r>
              <a:rPr lang="cs-CZ" sz="1600" dirty="0" smtClean="0"/>
              <a:t>stavbu nelze zobrazit v KN, tj. nelze na ni </a:t>
            </a:r>
            <a:br>
              <a:rPr lang="cs-CZ" sz="1600" dirty="0" smtClean="0"/>
            </a:br>
            <a:r>
              <a:rPr lang="cs-CZ" sz="1600" dirty="0" smtClean="0"/>
              <a:t>vyhotovit GP (např. podzemní stavba)</a:t>
            </a:r>
            <a:endParaRPr lang="cs-CZ" sz="1600" dirty="0"/>
          </a:p>
        </p:txBody>
      </p:sp>
      <p:sp>
        <p:nvSpPr>
          <p:cNvPr id="21" name="Obdélník 20"/>
          <p:cNvSpPr/>
          <p:nvPr/>
        </p:nvSpPr>
        <p:spPr>
          <a:xfrm rot="2022214">
            <a:off x="2082809" y="3132617"/>
            <a:ext cx="427432" cy="825232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2220285" y="3495350"/>
            <a:ext cx="90288" cy="9976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050" name="Picture 2" descr="Nic v plechovc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67206" y="1722694"/>
            <a:ext cx="2376635" cy="4384192"/>
          </a:xfrm>
          <a:prstGeom prst="flowChartMagneticDisk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130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Zástupný symbol pro obsah 1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00" y="1800061"/>
            <a:ext cx="4067743" cy="3724795"/>
          </a:xfrm>
          <a:prstGeom prst="rect">
            <a:avLst/>
          </a:prstGeom>
        </p:spPr>
      </p:pic>
      <p:sp>
        <p:nvSpPr>
          <p:cNvPr id="20" name="Ovál 19"/>
          <p:cNvSpPr/>
          <p:nvPr/>
        </p:nvSpPr>
        <p:spPr>
          <a:xfrm>
            <a:off x="2020754" y="3083379"/>
            <a:ext cx="551542" cy="53819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ový bublinový popisek 8"/>
          <p:cNvSpPr/>
          <p:nvPr/>
        </p:nvSpPr>
        <p:spPr>
          <a:xfrm>
            <a:off x="5820230" y="1468313"/>
            <a:ext cx="6437923" cy="4970585"/>
          </a:xfrm>
          <a:prstGeom prst="wedgeRectCallout">
            <a:avLst>
              <a:gd name="adj1" fmla="val -93968"/>
              <a:gd name="adj2" fmla="val -1456"/>
            </a:avLst>
          </a:prstGeom>
          <a:solidFill>
            <a:schemeClr val="bg1">
              <a:lumMod val="50000"/>
              <a:lumOff val="5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Nadpis 1">
            <a:extLst>
              <a:ext uri="{FF2B5EF4-FFF2-40B4-BE49-F238E27FC236}">
                <a16:creationId xmlns:a16="http://schemas.microsoft.com/office/drawing/2014/main" id="{CDC564C4-0CF5-1DF4-0E40-30ED3FFBA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noProof="0" dirty="0" smtClean="0"/>
              <a:t>Stavební objekt		</a:t>
            </a:r>
            <a:endParaRPr lang="cs-CZ" noProof="0" dirty="0"/>
          </a:p>
        </p:txBody>
      </p:sp>
      <p:sp>
        <p:nvSpPr>
          <p:cNvPr id="11" name="Zástupný text 10">
            <a:extLst>
              <a:ext uri="{FF2B5EF4-FFF2-40B4-BE49-F238E27FC236}">
                <a16:creationId xmlns:a16="http://schemas.microsoft.com/office/drawing/2014/main" id="{615789DC-CA58-19C9-5107-F4082553E4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/>
          <a:p>
            <a:r>
              <a:rPr lang="cs-CZ" dirty="0" smtClean="0"/>
              <a:t>Var. 4 – budova, která není předmětem KN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5754077" y="1098981"/>
            <a:ext cx="6258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>
                <a:hlinkClick r:id="rId3"/>
              </a:rPr>
              <a:t>Katastr nemovitostí - https://nahlizenidokn.cuzk.gov.cz</a:t>
            </a:r>
            <a:r>
              <a:rPr lang="cs-CZ" b="1" dirty="0"/>
              <a:t> </a:t>
            </a:r>
          </a:p>
        </p:txBody>
      </p:sp>
      <p:sp>
        <p:nvSpPr>
          <p:cNvPr id="16" name="Zástupný symbol pro obsah 2"/>
          <p:cNvSpPr txBox="1">
            <a:spLocks/>
          </p:cNvSpPr>
          <p:nvPr/>
        </p:nvSpPr>
        <p:spPr>
          <a:xfrm>
            <a:off x="422665" y="5698996"/>
            <a:ext cx="5869056" cy="994284"/>
          </a:xfrm>
          <a:prstGeom prst="rect">
            <a:avLst/>
          </a:prstGeom>
        </p:spPr>
        <p:txBody>
          <a:bodyPr>
            <a:normAutofit/>
          </a:bodyPr>
          <a:lstStyle>
            <a:lvl1pPr marL="288000" indent="-2880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504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720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§"/>
              <a:defRPr sz="1500" b="0" i="0" kern="1200">
                <a:solidFill>
                  <a:schemeClr val="accent3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936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§"/>
              <a:defRPr sz="1500" b="0" i="0" kern="120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1152000" indent="-2160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342900">
              <a:spcBef>
                <a:spcPts val="0"/>
              </a:spcBef>
              <a:buSzPts val="1800"/>
            </a:pPr>
            <a:r>
              <a:rPr lang="cs-CZ" sz="1600" dirty="0" smtClean="0"/>
              <a:t>číslovaná stavba v RÚIAN (čp/</a:t>
            </a:r>
            <a:r>
              <a:rPr lang="cs-CZ" sz="1600" dirty="0" err="1" smtClean="0"/>
              <a:t>če</a:t>
            </a:r>
            <a:r>
              <a:rPr lang="cs-CZ" sz="1600" dirty="0" smtClean="0"/>
              <a:t>)</a:t>
            </a:r>
          </a:p>
          <a:p>
            <a:pPr marL="457200" indent="-342900">
              <a:spcBef>
                <a:spcPts val="0"/>
              </a:spcBef>
              <a:buSzPts val="1800"/>
            </a:pPr>
            <a:r>
              <a:rPr lang="cs-CZ" sz="1600" dirty="0" smtClean="0"/>
              <a:t>stavbu nelze zobrazit v KN, tj. nelze na ni </a:t>
            </a:r>
            <a:br>
              <a:rPr lang="cs-CZ" sz="1600" dirty="0" smtClean="0"/>
            </a:br>
            <a:r>
              <a:rPr lang="cs-CZ" sz="1600" dirty="0" smtClean="0"/>
              <a:t>vyhotovit GP (např. podzemní stavba)</a:t>
            </a:r>
            <a:endParaRPr lang="cs-CZ" sz="1600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8497" y="1598211"/>
            <a:ext cx="5817054" cy="4710788"/>
          </a:xfrm>
          <a:prstGeom prst="rect">
            <a:avLst/>
          </a:prstGeom>
        </p:spPr>
      </p:pic>
      <p:sp>
        <p:nvSpPr>
          <p:cNvPr id="4" name="Ovál 3"/>
          <p:cNvSpPr/>
          <p:nvPr/>
        </p:nvSpPr>
        <p:spPr>
          <a:xfrm>
            <a:off x="10615228" y="2517775"/>
            <a:ext cx="170247" cy="168275"/>
          </a:xfrm>
          <a:prstGeom prst="ellipse">
            <a:avLst/>
          </a:prstGeom>
          <a:solidFill>
            <a:srgbClr val="9FCC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08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50275" y="1148495"/>
            <a:ext cx="6389077" cy="432215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6500" b="1" dirty="0" smtClean="0"/>
              <a:t>Připojte se na </a:t>
            </a:r>
          </a:p>
          <a:p>
            <a:pPr marL="0" indent="0">
              <a:buNone/>
            </a:pPr>
            <a:r>
              <a:rPr lang="cs-CZ" sz="6500" b="1" u="sng" dirty="0" smtClean="0">
                <a:solidFill>
                  <a:srgbClr val="C00000"/>
                </a:solidFill>
              </a:rPr>
              <a:t>slido.com</a:t>
            </a:r>
            <a:r>
              <a:rPr lang="cs-CZ" sz="6500" b="1" dirty="0" smtClean="0">
                <a:solidFill>
                  <a:srgbClr val="C00000"/>
                </a:solidFill>
              </a:rPr>
              <a:t> </a:t>
            </a:r>
          </a:p>
          <a:p>
            <a:endParaRPr lang="cs-CZ" sz="4800" b="1" dirty="0" smtClean="0"/>
          </a:p>
          <a:p>
            <a:endParaRPr lang="cs-CZ" sz="4800" b="1" dirty="0"/>
          </a:p>
          <a:p>
            <a:endParaRPr lang="cs-CZ" sz="4800" b="1" dirty="0"/>
          </a:p>
          <a:p>
            <a:pPr marL="0" indent="0">
              <a:buNone/>
            </a:pPr>
            <a:r>
              <a:rPr lang="en-US" sz="10400" b="1" dirty="0" smtClean="0">
                <a:solidFill>
                  <a:srgbClr val="C00000"/>
                </a:solidFill>
              </a:rPr>
              <a:t>#</a:t>
            </a:r>
            <a:r>
              <a:rPr lang="cs-CZ" sz="10400" b="1" dirty="0" smtClean="0">
                <a:solidFill>
                  <a:srgbClr val="C00000"/>
                </a:solidFill>
              </a:rPr>
              <a:t> 999 666</a:t>
            </a:r>
            <a:endParaRPr lang="cs-CZ" sz="10400" b="1" dirty="0">
              <a:solidFill>
                <a:srgbClr val="C00000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4685" y="1409068"/>
            <a:ext cx="3801005" cy="3801005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465704" y="6139855"/>
            <a:ext cx="11440055" cy="7181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  <a:buSzPct val="100000"/>
            </a:pP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</a:t>
            </a:r>
            <a:r>
              <a:rPr lang="cs-CZ" sz="1200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wall.sli.do/event/2q7dzF9QKCWAE5QHSiaKx3?section=98b9a84a-6f8c-4dfd-a393-ad99a33b9a8a&amp;integration=shared-present-mode&amp;utm_source=slidoadmin</a:t>
            </a:r>
            <a:endParaRPr lang="cs-CZ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0000" indent="-270000">
              <a:spcBef>
                <a:spcPts val="1000"/>
              </a:spcBef>
              <a:spcAft>
                <a:spcPts val="1000"/>
              </a:spcAft>
              <a:buSzPct val="100000"/>
              <a:buFont typeface="Wingdings" panose="05000000000000000000" pitchFamily="2" charset="2"/>
              <a:buChar char="§"/>
            </a:pPr>
            <a:endParaRPr lang="cs-CZ" sz="1200" dirty="0" err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42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127878-7249-41F4-8CBC-B5C81373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000" y="2761200"/>
            <a:ext cx="5400000" cy="1918800"/>
          </a:xfrm>
        </p:spPr>
        <p:txBody>
          <a:bodyPr/>
          <a:lstStyle/>
          <a:p>
            <a:r>
              <a:rPr lang="cs-CZ" noProof="0" dirty="0"/>
              <a:t>Děkuji</a:t>
            </a:r>
            <a:br>
              <a:rPr lang="cs-CZ" noProof="0" dirty="0"/>
            </a:br>
            <a:r>
              <a:rPr lang="cs-CZ" noProof="0" dirty="0"/>
              <a:t>za pozornost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A2F484C-0F74-70BC-CCB5-61996FA74F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1" y="-60146"/>
            <a:ext cx="6127202" cy="298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38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EEDD85-6CBB-F2FC-2993-5C28BDBCC0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>
            <a:extLst>
              <a:ext uri="{FF2B5EF4-FFF2-40B4-BE49-F238E27FC236}">
                <a16:creationId xmlns:a16="http://schemas.microsoft.com/office/drawing/2014/main" id="{C3335773-1C00-6C01-CB19-06C146CC3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>
            <a:normAutofit/>
          </a:bodyPr>
          <a:lstStyle/>
          <a:p>
            <a:r>
              <a:rPr lang="cs-CZ" dirty="0" smtClean="0"/>
              <a:t>Základní registry</a:t>
            </a:r>
            <a:endParaRPr lang="cs-CZ" noProof="0" dirty="0"/>
          </a:p>
        </p:txBody>
      </p:sp>
      <p:sp>
        <p:nvSpPr>
          <p:cNvPr id="3" name="Obdélník 2"/>
          <p:cNvSpPr/>
          <p:nvPr/>
        </p:nvSpPr>
        <p:spPr>
          <a:xfrm>
            <a:off x="684000" y="1288293"/>
            <a:ext cx="981901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/>
              <a:t>Projekt základních registrů je v právním řádu ČR zakotven </a:t>
            </a:r>
            <a:r>
              <a:rPr lang="cs-CZ" dirty="0">
                <a:solidFill>
                  <a:schemeClr val="accent3"/>
                </a:solidFill>
              </a:rPr>
              <a:t>zákonem č. 111/2009 Sb.</a:t>
            </a:r>
            <a:r>
              <a:rPr lang="cs-CZ" dirty="0"/>
              <a:t>, o základních registrech.</a:t>
            </a:r>
          </a:p>
          <a:p>
            <a:endParaRPr lang="cs-CZ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cs-CZ" sz="3000" dirty="0"/>
              <a:t>Registr obyvatel (ROB)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cs-CZ" sz="3000" dirty="0"/>
              <a:t>Registr osob (ROS)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cs-CZ" sz="3000" dirty="0">
                <a:solidFill>
                  <a:schemeClr val="accent3"/>
                </a:solidFill>
              </a:rPr>
              <a:t>Registr územní identifikace, adres a nemovitostí (RÚIAN)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cs-CZ" sz="3000" dirty="0"/>
              <a:t>Registr práv a povinností (RPP)</a:t>
            </a:r>
          </a:p>
          <a:p>
            <a:endParaRPr lang="cs-CZ" dirty="0"/>
          </a:p>
          <a:p>
            <a:r>
              <a:rPr lang="cs-CZ" dirty="0"/>
              <a:t>Systém základních registrů byl spuštěn </a:t>
            </a:r>
            <a:r>
              <a:rPr lang="cs-CZ" dirty="0">
                <a:solidFill>
                  <a:schemeClr val="accent3"/>
                </a:solidFill>
              </a:rPr>
              <a:t>1. 7. 2012</a:t>
            </a:r>
            <a:r>
              <a:rPr lang="cs-CZ" dirty="0">
                <a:solidFill>
                  <a:schemeClr val="tx2"/>
                </a:solidFill>
              </a:rPr>
              <a:t>. </a:t>
            </a:r>
          </a:p>
          <a:p>
            <a:endParaRPr lang="cs-CZ" dirty="0"/>
          </a:p>
          <a:p>
            <a:r>
              <a:rPr lang="cs-CZ" dirty="0"/>
              <a:t>V RÚIAN jsou vedeny závazné informace (</a:t>
            </a:r>
            <a:r>
              <a:rPr lang="cs-CZ" dirty="0">
                <a:solidFill>
                  <a:schemeClr val="accent3"/>
                </a:solidFill>
              </a:rPr>
              <a:t>referenční údaje</a:t>
            </a:r>
            <a:r>
              <a:rPr lang="cs-CZ" dirty="0"/>
              <a:t>) o </a:t>
            </a:r>
            <a:r>
              <a:rPr lang="cs-CZ" dirty="0">
                <a:solidFill>
                  <a:schemeClr val="accent3"/>
                </a:solidFill>
              </a:rPr>
              <a:t>územní identifikaci a o adresách</a:t>
            </a:r>
            <a:r>
              <a:rPr lang="cs-CZ" dirty="0"/>
              <a:t>.</a:t>
            </a:r>
          </a:p>
          <a:p>
            <a:endParaRPr lang="cs-CZ" dirty="0"/>
          </a:p>
          <a:p>
            <a:r>
              <a:rPr lang="cs-CZ" dirty="0"/>
              <a:t>V RÚIAN nejsou vedeny </a:t>
            </a:r>
            <a:r>
              <a:rPr lang="cs-CZ" dirty="0">
                <a:solidFill>
                  <a:schemeClr val="accent3"/>
                </a:solidFill>
              </a:rPr>
              <a:t>žádné osobní údaje</a:t>
            </a:r>
            <a:r>
              <a:rPr lang="cs-CZ" dirty="0"/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45793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bdélník 49"/>
          <p:cNvSpPr/>
          <p:nvPr/>
        </p:nvSpPr>
        <p:spPr>
          <a:xfrm>
            <a:off x="0" y="0"/>
            <a:ext cx="12192000" cy="777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3" name="Obrázek 52" descr="C:\Users\jindrichj\AppData\Local\Microsoft\Windows\INetCache\Content.Word\RUIAN - model.drawio(2)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975" y="334474"/>
            <a:ext cx="6934639" cy="65514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453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92100" y="336551"/>
            <a:ext cx="10515600" cy="67945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latin typeface="+mn-lt"/>
              </a:rPr>
              <a:t>RÚIAN není katastr nemovitostí</a:t>
            </a:r>
            <a:endParaRPr lang="cs-CZ" sz="5400" b="1" dirty="0">
              <a:latin typeface="+mn-lt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95397" y="1825625"/>
            <a:ext cx="5822006" cy="4351338"/>
          </a:xfrm>
        </p:spPr>
        <p:txBody>
          <a:bodyPr/>
          <a:lstStyle/>
          <a:p>
            <a:r>
              <a:rPr lang="cs-CZ" dirty="0" smtClean="0">
                <a:hlinkClick r:id="rId2"/>
              </a:rPr>
              <a:t>https://nahlizenidokn.cuzk.gov.cz/</a:t>
            </a:r>
            <a:r>
              <a:rPr lang="cs-CZ" dirty="0" smtClean="0"/>
              <a:t> 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cs-CZ" dirty="0" smtClean="0">
                <a:hlinkClick r:id="rId3"/>
              </a:rPr>
              <a:t>https://vdp.cuzk.gov.cz/</a:t>
            </a: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397" y="2248878"/>
            <a:ext cx="6076803" cy="4609122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6997" y="2267948"/>
            <a:ext cx="5732447" cy="434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38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6261100" y="5676900"/>
            <a:ext cx="3797300" cy="203200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2311400" y="5207000"/>
            <a:ext cx="4737100" cy="228600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2311400" y="5864731"/>
            <a:ext cx="6477000" cy="241300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525" indent="-263525" algn="l">
              <a:spcBef>
                <a:spcPts val="1000"/>
              </a:spcBef>
              <a:spcAft>
                <a:spcPts val="1000"/>
              </a:spcAft>
              <a:buFont typeface="Wingdings" panose="05000000000000000000" pitchFamily="2" charset="2"/>
              <a:buChar char="§"/>
            </a:pPr>
            <a:endParaRPr lang="cs-CZ" sz="2000" dirty="0" err="1" smtClean="0">
              <a:solidFill>
                <a:schemeClr val="tx1"/>
              </a:solidFill>
            </a:endParaRPr>
          </a:p>
        </p:txBody>
      </p:sp>
      <p:sp>
        <p:nvSpPr>
          <p:cNvPr id="24" name="Zástupný obsah 2">
            <a:extLst>
              <a:ext uri="{FF2B5EF4-FFF2-40B4-BE49-F238E27FC236}">
                <a16:creationId xmlns:a16="http://schemas.microsoft.com/office/drawing/2014/main" id="{A623CAF3-302D-BCC8-CF9B-F1A92E2046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387" y="1884363"/>
            <a:ext cx="8964613" cy="4491037"/>
          </a:xfrm>
        </p:spPr>
        <p:txBody>
          <a:bodyPr/>
          <a:lstStyle/>
          <a:p>
            <a:r>
              <a:rPr lang="cs-CZ" dirty="0"/>
              <a:t>§ 31 zákona 111/2009 Sb.</a:t>
            </a:r>
          </a:p>
          <a:p>
            <a:pPr lvl="1"/>
            <a:r>
              <a:rPr lang="cs-CZ" b="1" dirty="0"/>
              <a:t>adresní místo</a:t>
            </a:r>
          </a:p>
          <a:p>
            <a:pPr lvl="2"/>
            <a:r>
              <a:rPr lang="cs-CZ" dirty="0"/>
              <a:t>takové </a:t>
            </a:r>
            <a:r>
              <a:rPr lang="cs-CZ" dirty="0" smtClean="0"/>
              <a:t>místo v </a:t>
            </a:r>
            <a:r>
              <a:rPr lang="cs-CZ" dirty="0"/>
              <a:t>terénu, kterému lze ve vztahu ke stavebnímu objektu jednoznačně přiřadit adresu (§ 29 odst</a:t>
            </a:r>
            <a:r>
              <a:rPr lang="cs-CZ" dirty="0" smtClean="0"/>
              <a:t>. </a:t>
            </a:r>
            <a:r>
              <a:rPr lang="cs-CZ" dirty="0"/>
              <a:t>1, písm. d) ZZR)</a:t>
            </a:r>
          </a:p>
          <a:p>
            <a:pPr lvl="1"/>
            <a:r>
              <a:rPr lang="cs-CZ" b="1" dirty="0"/>
              <a:t>ulice nebo jiné veřejné prostranství </a:t>
            </a:r>
            <a:r>
              <a:rPr lang="cs-CZ" dirty="0"/>
              <a:t>(dle § 34 zákona o obcích)</a:t>
            </a:r>
          </a:p>
          <a:p>
            <a:pPr lvl="2"/>
            <a:r>
              <a:rPr lang="cs-CZ" dirty="0"/>
              <a:t>Veřejným prostranstvím jsou všechna náměstí, ulice, tržiště, chodníky, veřejná zeleň, parky a další prostory přístupné každému bez omezení, tedy sloužící obecnému užívání, a to bez ohledu na vlastnictví k tomuto prostoru.</a:t>
            </a:r>
          </a:p>
          <a:p>
            <a:pPr lvl="1"/>
            <a:r>
              <a:rPr lang="cs-CZ" b="1" dirty="0"/>
              <a:t>stavební objekt</a:t>
            </a:r>
          </a:p>
          <a:p>
            <a:pPr lvl="2"/>
            <a:r>
              <a:rPr lang="cs-CZ" dirty="0"/>
              <a:t>dokončená budova zapisovaná do katastru nemovitostí, která je samostatnou věcí, nebo budova, která je součástí pozemku nebo součástí práva stavby a údaje o ní se do katastru nemovitostí zapisují k pozemku nebo k právu stavby, nebo jiná dokončená stavba, která se do katastru nemovitostí nezapisuje, ale bylo jí přiděleno číslo popisné nebo evidenční</a:t>
            </a:r>
            <a:r>
              <a:rPr lang="cs-CZ" dirty="0" smtClean="0"/>
              <a:t>,</a:t>
            </a:r>
            <a:endParaRPr lang="cs-CZ" dirty="0"/>
          </a:p>
        </p:txBody>
      </p:sp>
      <p:sp>
        <p:nvSpPr>
          <p:cNvPr id="23" name="Nadpis 1">
            <a:extLst>
              <a:ext uri="{FF2B5EF4-FFF2-40B4-BE49-F238E27FC236}">
                <a16:creationId xmlns:a16="http://schemas.microsoft.com/office/drawing/2014/main" id="{CDC564C4-0CF5-1DF4-0E40-30ED3FFBA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Předmět evidence </a:t>
            </a:r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384735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Zástupný obsah 2">
            <a:extLst>
              <a:ext uri="{FF2B5EF4-FFF2-40B4-BE49-F238E27FC236}">
                <a16:creationId xmlns:a16="http://schemas.microsoft.com/office/drawing/2014/main" id="{A623CAF3-302D-BCC8-CF9B-F1A92E2046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19387" y="1884363"/>
            <a:ext cx="8964613" cy="4668837"/>
          </a:xfrm>
        </p:spPr>
        <p:txBody>
          <a:bodyPr/>
          <a:lstStyle/>
          <a:p>
            <a:r>
              <a:rPr lang="cs-CZ" dirty="0"/>
              <a:t>§ 2 zákona 256/2013 Sb., katastrální zákon</a:t>
            </a:r>
          </a:p>
          <a:p>
            <a:pPr lvl="1"/>
            <a:r>
              <a:rPr lang="cs-CZ" b="1" dirty="0"/>
              <a:t>budova (písm. l)</a:t>
            </a:r>
          </a:p>
          <a:p>
            <a:pPr lvl="2"/>
            <a:r>
              <a:rPr lang="cs-CZ" sz="1800" dirty="0"/>
              <a:t>budovou </a:t>
            </a:r>
            <a:r>
              <a:rPr lang="cs-CZ" sz="1800" b="1" dirty="0"/>
              <a:t>nadzemní stavba </a:t>
            </a:r>
            <a:r>
              <a:rPr lang="cs-CZ" sz="1800" dirty="0"/>
              <a:t>spojená se zemí </a:t>
            </a:r>
            <a:r>
              <a:rPr lang="cs-CZ" sz="1800" b="1" dirty="0"/>
              <a:t>pevným základem</a:t>
            </a:r>
            <a:r>
              <a:rPr lang="cs-CZ" sz="1800" dirty="0"/>
              <a:t>, která je </a:t>
            </a:r>
            <a:r>
              <a:rPr lang="cs-CZ" sz="1800" b="1" dirty="0"/>
              <a:t>prostorově soustředěna </a:t>
            </a:r>
            <a:r>
              <a:rPr lang="cs-CZ" sz="1800" dirty="0"/>
              <a:t>a navenek převážně </a:t>
            </a:r>
            <a:r>
              <a:rPr lang="cs-CZ" sz="1800" b="1" dirty="0"/>
              <a:t>uzavřena obvodovými stěnami a střešní konstrukcí</a:t>
            </a:r>
          </a:p>
          <a:p>
            <a:pPr lvl="1"/>
            <a:r>
              <a:rPr lang="cs-CZ" b="1" dirty="0"/>
              <a:t>drobná stavba (písm. m)</a:t>
            </a:r>
          </a:p>
          <a:p>
            <a:pPr lvl="2"/>
            <a:r>
              <a:rPr lang="cs-CZ" sz="1800" dirty="0"/>
              <a:t>drobnou stavbou stavba s jedním nadzemním podlažím, pokud její zastavěná plocha nepřesahuje 16 m2 a výška 4,5 m, </a:t>
            </a:r>
            <a:r>
              <a:rPr lang="cs-CZ" sz="1800" b="1" dirty="0"/>
              <a:t>která plní doplňkovou funkci ke stavbě hlavní</a:t>
            </a:r>
            <a:r>
              <a:rPr lang="cs-CZ" sz="1800" dirty="0"/>
              <a:t>, a stavba na pozemcích určených k plnění funkcí lesa, sloužící k zajišťování provozu lesních školek nebo k provozování myslivosti, pokud její zastavěná plocha nepřesahuje 30 m2 a výška 5 m; za drobnou stavbu se nepovažuje stavba garáže, skladu hořlavin a výbušnin, stavba pro civilní ochranu, požární ochranu, stavba uranového průmyslu a jaderného zařízení, sklad a skládka nebezpečných odpadů a stavba vodního díla. </a:t>
            </a:r>
          </a:p>
        </p:txBody>
      </p:sp>
      <p:sp>
        <p:nvSpPr>
          <p:cNvPr id="23" name="Nadpis 1">
            <a:extLst>
              <a:ext uri="{FF2B5EF4-FFF2-40B4-BE49-F238E27FC236}">
                <a16:creationId xmlns:a16="http://schemas.microsoft.com/office/drawing/2014/main" id="{CDC564C4-0CF5-1DF4-0E40-30ED3FFBA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Předmět evidence </a:t>
            </a:r>
            <a:endParaRPr lang="cs-CZ" noProof="0" dirty="0"/>
          </a:p>
        </p:txBody>
      </p:sp>
    </p:spTree>
    <p:extLst>
      <p:ext uri="{BB962C8B-B14F-4D97-AF65-F5344CB8AC3E}">
        <p14:creationId xmlns:p14="http://schemas.microsoft.com/office/powerpoint/2010/main" val="237512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CDC564C4-0CF5-1DF4-0E40-30ED3FFBA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dirty="0" smtClean="0"/>
              <a:t>Předmět evidence </a:t>
            </a:r>
            <a:endParaRPr lang="cs-CZ" noProof="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57100284"/>
              </p:ext>
            </p:extLst>
          </p:nvPr>
        </p:nvGraphicFramePr>
        <p:xfrm>
          <a:off x="1619250" y="2278063"/>
          <a:ext cx="8964612" cy="3296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8204">
                  <a:extLst>
                    <a:ext uri="{9D8B030D-6E8A-4147-A177-3AD203B41FA5}">
                      <a16:colId xmlns:a16="http://schemas.microsoft.com/office/drawing/2014/main" val="1797253409"/>
                    </a:ext>
                  </a:extLst>
                </a:gridCol>
                <a:gridCol w="2988204">
                  <a:extLst>
                    <a:ext uri="{9D8B030D-6E8A-4147-A177-3AD203B41FA5}">
                      <a16:colId xmlns:a16="http://schemas.microsoft.com/office/drawing/2014/main" val="782288637"/>
                    </a:ext>
                  </a:extLst>
                </a:gridCol>
                <a:gridCol w="2988204">
                  <a:extLst>
                    <a:ext uri="{9D8B030D-6E8A-4147-A177-3AD203B41FA5}">
                      <a16:colId xmlns:a16="http://schemas.microsoft.com/office/drawing/2014/main" val="6172153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800" b="1" dirty="0" smtClean="0"/>
                        <a:t>Budova s čp/</a:t>
                      </a:r>
                      <a:r>
                        <a:rPr lang="cs-CZ" sz="1800" b="1" dirty="0" err="1" smtClean="0"/>
                        <a:t>če</a:t>
                      </a:r>
                      <a:endParaRPr lang="cs-CZ" sz="1800" b="1" dirty="0"/>
                    </a:p>
                  </a:txBody>
                  <a:tcPr anchor="ctr"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800" b="1" dirty="0" smtClean="0"/>
                        <a:t>Budova bez čp/</a:t>
                      </a:r>
                      <a:r>
                        <a:rPr lang="cs-CZ" sz="1800" b="1" dirty="0" err="1" smtClean="0"/>
                        <a:t>če</a:t>
                      </a:r>
                      <a:endParaRPr lang="cs-CZ" sz="1800" b="1" dirty="0"/>
                    </a:p>
                  </a:txBody>
                  <a:tcPr anchor="ctr"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6553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b="1" dirty="0" smtClean="0"/>
                        <a:t>Katastr nemovitostí</a:t>
                      </a:r>
                      <a:endParaRPr lang="cs-CZ" sz="2000" b="1" dirty="0"/>
                    </a:p>
                  </a:txBody>
                  <a:tcPr anchor="ctr"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Jen</a:t>
                      </a:r>
                      <a:r>
                        <a:rPr lang="cs-CZ" baseline="0" dirty="0" smtClean="0"/>
                        <a:t> pokud splňuje </a:t>
                      </a:r>
                      <a:r>
                        <a:rPr lang="cs-CZ" sz="1800" dirty="0" smtClean="0"/>
                        <a:t>§ 2 písm. l) zákona 256/2013 Sb., katastrální zákon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Jen</a:t>
                      </a:r>
                      <a:r>
                        <a:rPr lang="cs-CZ" baseline="0" dirty="0" smtClean="0"/>
                        <a:t> pokud splňuje </a:t>
                      </a:r>
                      <a:r>
                        <a:rPr lang="cs-CZ" sz="1800" dirty="0" smtClean="0"/>
                        <a:t>§ 2 písm. l) zákona 256/2013 Sb., katastrální zákon a</a:t>
                      </a:r>
                      <a:r>
                        <a:rPr lang="cs-CZ" sz="1800" baseline="0" dirty="0" smtClean="0"/>
                        <a:t> </a:t>
                      </a:r>
                      <a:r>
                        <a:rPr lang="cs-CZ" sz="1800" b="1" baseline="0" dirty="0" smtClean="0"/>
                        <a:t>není drobnou stavbou a není zobrazena jako další prvek polohopisu v katastrální mapě</a:t>
                      </a:r>
                      <a:endParaRPr lang="cs-CZ" sz="1800" b="1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0580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2000" b="1" dirty="0" smtClean="0"/>
                        <a:t>RÚIAN</a:t>
                      </a:r>
                      <a:endParaRPr lang="cs-CZ" sz="2000" b="1" dirty="0"/>
                    </a:p>
                  </a:txBody>
                  <a:tcPr anchor="ctr">
                    <a:solidFill>
                      <a:schemeClr val="bg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b="1" dirty="0" smtClean="0"/>
                        <a:t>vždy</a:t>
                      </a:r>
                      <a:endParaRPr lang="cs-CZ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Jen pokud je předmětem evidence KN (tj. mají samostatnou</a:t>
                      </a:r>
                      <a:r>
                        <a:rPr lang="cs-CZ" baseline="0" dirty="0" smtClean="0"/>
                        <a:t> parcelu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21026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83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D2FEACA-1020-20A3-E183-1CEB85D8D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5800" y="2761200"/>
            <a:ext cx="6248400" cy="1918800"/>
          </a:xfrm>
        </p:spPr>
        <p:txBody>
          <a:bodyPr/>
          <a:lstStyle/>
          <a:p>
            <a:r>
              <a:rPr lang="cs-CZ" dirty="0" smtClean="0"/>
              <a:t>Způsoby evidence stavebních objektů a budov</a:t>
            </a:r>
            <a:endParaRPr lang="cs-CZ" noProof="0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A9E11F6-22EC-B5DE-6EF9-59C947617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1" y="-60146"/>
            <a:ext cx="6127202" cy="298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62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Nadpis 1">
            <a:extLst>
              <a:ext uri="{FF2B5EF4-FFF2-40B4-BE49-F238E27FC236}">
                <a16:creationId xmlns:a16="http://schemas.microsoft.com/office/drawing/2014/main" id="{CDC564C4-0CF5-1DF4-0E40-30ED3FFBA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619932"/>
            <a:ext cx="9900000" cy="594000"/>
          </a:xfrm>
        </p:spPr>
        <p:txBody>
          <a:bodyPr/>
          <a:lstStyle/>
          <a:p>
            <a:r>
              <a:rPr lang="cs-CZ" noProof="0" dirty="0" smtClean="0"/>
              <a:t>Stavební objekt		</a:t>
            </a:r>
            <a:endParaRPr lang="cs-CZ" noProof="0" dirty="0"/>
          </a:p>
        </p:txBody>
      </p:sp>
      <p:sp>
        <p:nvSpPr>
          <p:cNvPr id="11" name="Zástupný text 10">
            <a:extLst>
              <a:ext uri="{FF2B5EF4-FFF2-40B4-BE49-F238E27FC236}">
                <a16:creationId xmlns:a16="http://schemas.microsoft.com/office/drawing/2014/main" id="{615789DC-CA58-19C9-5107-F4082553E4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4000" y="1243809"/>
            <a:ext cx="9900000" cy="772560"/>
          </a:xfrm>
        </p:spPr>
        <p:txBody>
          <a:bodyPr/>
          <a:lstStyle/>
          <a:p>
            <a:r>
              <a:rPr lang="cs-CZ" dirty="0" smtClean="0"/>
              <a:t>Var. 1 – budova na jedné parcele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4000" y="2016369"/>
            <a:ext cx="3048425" cy="2781688"/>
          </a:xfrm>
          <a:prstGeom prst="rect">
            <a:avLst/>
          </a:prstGeom>
        </p:spPr>
      </p:pic>
      <p:sp>
        <p:nvSpPr>
          <p:cNvPr id="9" name="Obdélníkový bublinový popisek 8"/>
          <p:cNvSpPr/>
          <p:nvPr/>
        </p:nvSpPr>
        <p:spPr>
          <a:xfrm>
            <a:off x="5857464" y="1468315"/>
            <a:ext cx="5732585" cy="4970585"/>
          </a:xfrm>
          <a:prstGeom prst="wedgeRectCallout">
            <a:avLst>
              <a:gd name="adj1" fmla="val -127104"/>
              <a:gd name="adj2" fmla="val -21422"/>
            </a:avLst>
          </a:prstGeom>
          <a:solidFill>
            <a:srgbClr val="7030A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896" y="1637720"/>
            <a:ext cx="5573122" cy="4631773"/>
          </a:xfrm>
          <a:prstGeom prst="rect">
            <a:avLst/>
          </a:prstGeom>
        </p:spPr>
      </p:pic>
      <p:sp>
        <p:nvSpPr>
          <p:cNvPr id="12" name="TextovéPole 11"/>
          <p:cNvSpPr txBox="1"/>
          <p:nvPr/>
        </p:nvSpPr>
        <p:spPr>
          <a:xfrm>
            <a:off x="5754077" y="1098981"/>
            <a:ext cx="3706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>
                <a:solidFill>
                  <a:srgbClr val="7030A0"/>
                </a:solidFill>
                <a:hlinkClick r:id="rId4"/>
              </a:rPr>
              <a:t>RÚIAN - https</a:t>
            </a:r>
            <a:r>
              <a:rPr lang="cs-CZ" b="1" dirty="0">
                <a:solidFill>
                  <a:srgbClr val="7030A0"/>
                </a:solidFill>
                <a:hlinkClick r:id="rId4"/>
              </a:rPr>
              <a:t>://</a:t>
            </a:r>
            <a:r>
              <a:rPr lang="cs-CZ" b="1" dirty="0" smtClean="0">
                <a:solidFill>
                  <a:srgbClr val="7030A0"/>
                </a:solidFill>
                <a:hlinkClick r:id="rId4"/>
              </a:rPr>
              <a:t>vdp.cuzk.gov.cz</a:t>
            </a:r>
            <a:r>
              <a:rPr lang="cs-CZ" b="1" dirty="0" smtClean="0">
                <a:solidFill>
                  <a:srgbClr val="7030A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0245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theme/theme1.xml><?xml version="1.0" encoding="utf-8"?>
<a:theme xmlns:a="http://schemas.openxmlformats.org/drawingml/2006/main" name="JVS PPT Dark">
  <a:themeElements>
    <a:clrScheme name="JVS PPT Dark">
      <a:dk1>
        <a:srgbClr val="FFFFFF"/>
      </a:dk1>
      <a:lt1>
        <a:srgbClr val="0C1838"/>
      </a:lt1>
      <a:dk2>
        <a:srgbClr val="A7A9B3"/>
      </a:dk2>
      <a:lt2>
        <a:srgbClr val="545860"/>
      </a:lt2>
      <a:accent1>
        <a:srgbClr val="00469B"/>
      </a:accent1>
      <a:accent2>
        <a:srgbClr val="D70C0F"/>
      </a:accent2>
      <a:accent3>
        <a:srgbClr val="F8C2B9"/>
      </a:accent3>
      <a:accent4>
        <a:srgbClr val="680526"/>
      </a:accent4>
      <a:accent5>
        <a:srgbClr val="9EC8E9"/>
      </a:accent5>
      <a:accent6>
        <a:srgbClr val="545860"/>
      </a:accent6>
      <a:hlink>
        <a:srgbClr val="FFFFFF"/>
      </a:hlink>
      <a:folHlink>
        <a:srgbClr val="FFFF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marL="263525" indent="-263525" algn="l">
          <a:spcBef>
            <a:spcPts val="1000"/>
          </a:spcBef>
          <a:spcAft>
            <a:spcPts val="1000"/>
          </a:spcAft>
          <a:buFont typeface="Wingdings" panose="05000000000000000000" pitchFamily="2" charset="2"/>
          <a:buChar char="§"/>
          <a:defRPr sz="20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marL="270000" indent="-270000" algn="l">
          <a:spcBef>
            <a:spcPts val="1000"/>
          </a:spcBef>
          <a:spcAft>
            <a:spcPts val="1000"/>
          </a:spcAft>
          <a:buSzPct val="100000"/>
          <a:buFont typeface="Wingdings" panose="05000000000000000000" pitchFamily="2" charset="2"/>
          <a:buChar char="§"/>
          <a:defRPr sz="2000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zentace2" id="{66ECAC68-E735-4623-B4E3-46C9261B27E3}" vid="{E29E8CCF-1E7B-4844-814A-2EF03D935F8C}"/>
    </a:ext>
  </a:extLst>
</a:theme>
</file>

<file path=ppt/theme/theme2.xml><?xml version="1.0" encoding="utf-8"?>
<a:theme xmlns:a="http://schemas.openxmlformats.org/drawingml/2006/main" name="JVS PPS Light">
  <a:themeElements>
    <a:clrScheme name="JVS PPT Light">
      <a:dk1>
        <a:srgbClr val="545860"/>
      </a:dk1>
      <a:lt1>
        <a:srgbClr val="FFFFFF"/>
      </a:lt1>
      <a:dk2>
        <a:srgbClr val="0C1838"/>
      </a:dk2>
      <a:lt2>
        <a:srgbClr val="A7A9B3"/>
      </a:lt2>
      <a:accent1>
        <a:srgbClr val="00469B"/>
      </a:accent1>
      <a:accent2>
        <a:srgbClr val="D70C0F"/>
      </a:accent2>
      <a:accent3>
        <a:srgbClr val="F8C2B9"/>
      </a:accent3>
      <a:accent4>
        <a:srgbClr val="680526"/>
      </a:accent4>
      <a:accent5>
        <a:srgbClr val="9EC8E9"/>
      </a:accent5>
      <a:accent6>
        <a:srgbClr val="545860"/>
      </a:accent6>
      <a:hlink>
        <a:srgbClr val="00469B"/>
      </a:hlink>
      <a:folHlink>
        <a:srgbClr val="0046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marL="263525" indent="-263525" algn="l">
          <a:spcBef>
            <a:spcPts val="1000"/>
          </a:spcBef>
          <a:spcAft>
            <a:spcPts val="1000"/>
          </a:spcAft>
          <a:buFont typeface="Wingdings" panose="05000000000000000000" pitchFamily="2" charset="2"/>
          <a:buChar char="§"/>
          <a:defRPr sz="20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marL="270000" indent="-270000" algn="l">
          <a:spcBef>
            <a:spcPts val="1000"/>
          </a:spcBef>
          <a:spcAft>
            <a:spcPts val="1000"/>
          </a:spcAft>
          <a:buSzPct val="100000"/>
          <a:buFont typeface="Wingdings" panose="05000000000000000000" pitchFamily="2" charset="2"/>
          <a:buChar char="§"/>
          <a:defRPr sz="2000" dirty="0" err="1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zentace2" id="{66ECAC68-E735-4623-B4E3-46C9261B27E3}" vid="{D948312D-A34C-48FA-8867-35A725D883EC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powerpoint_cuzk-Sts26</Template>
  <TotalTime>0</TotalTime>
  <Words>770</Words>
  <Application>Microsoft Office PowerPoint</Application>
  <PresentationFormat>Širokoúhlá obrazovka</PresentationFormat>
  <Paragraphs>95</Paragraphs>
  <Slides>18</Slides>
  <Notes>9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18</vt:i4>
      </vt:variant>
    </vt:vector>
  </HeadingPairs>
  <TitlesOfParts>
    <vt:vector size="23" baseType="lpstr">
      <vt:lpstr>Aptos</vt:lpstr>
      <vt:lpstr>Arial</vt:lpstr>
      <vt:lpstr>Wingdings</vt:lpstr>
      <vt:lpstr>JVS PPT Dark</vt:lpstr>
      <vt:lpstr>JVS PPS Light</vt:lpstr>
      <vt:lpstr>RÚIAN předmět a způsob evidence</vt:lpstr>
      <vt:lpstr>Základní registry</vt:lpstr>
      <vt:lpstr>Prezentace aplikace PowerPoint</vt:lpstr>
      <vt:lpstr>RÚIAN není katastr nemovitostí</vt:lpstr>
      <vt:lpstr>Předmět evidence </vt:lpstr>
      <vt:lpstr>Předmět evidence </vt:lpstr>
      <vt:lpstr>Předmět evidence </vt:lpstr>
      <vt:lpstr>Způsoby evidence stavebních objektů a budov</vt:lpstr>
      <vt:lpstr>Stavební objekt  </vt:lpstr>
      <vt:lpstr>Stavební objekt  </vt:lpstr>
      <vt:lpstr>Stavební objekt  </vt:lpstr>
      <vt:lpstr>Stavební objekt  </vt:lpstr>
      <vt:lpstr>Stavební objekt  </vt:lpstr>
      <vt:lpstr>Stavební objekt  </vt:lpstr>
      <vt:lpstr>Stavební objekt  </vt:lpstr>
      <vt:lpstr>Stavební objekt  </vt:lpstr>
      <vt:lpstr>Prezentace aplikace PowerPoint</vt:lpstr>
      <vt:lpstr>Děkuji za pozornost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2026-06-12T08:20:40Z</dcterms:created>
  <dcterms:modified xsi:type="dcterms:W3CDTF">2026-06-12T08:21:01Z</dcterms:modified>
  <cp:category/>
</cp:coreProperties>
</file>